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5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7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8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9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3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4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5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78" r:id="rId2"/>
  </p:sldMasterIdLst>
  <p:notesMasterIdLst>
    <p:notesMasterId r:id="rId55"/>
  </p:notesMasterIdLst>
  <p:handoutMasterIdLst>
    <p:handoutMasterId r:id="rId56"/>
  </p:handoutMasterIdLst>
  <p:sldIdLst>
    <p:sldId id="398" r:id="rId3"/>
    <p:sldId id="400" r:id="rId4"/>
    <p:sldId id="401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1" r:id="rId33"/>
    <p:sldId id="432" r:id="rId34"/>
    <p:sldId id="433" r:id="rId35"/>
    <p:sldId id="434" r:id="rId36"/>
    <p:sldId id="435" r:id="rId37"/>
    <p:sldId id="436" r:id="rId38"/>
    <p:sldId id="437" r:id="rId39"/>
    <p:sldId id="438" r:id="rId40"/>
    <p:sldId id="439" r:id="rId41"/>
    <p:sldId id="440" r:id="rId42"/>
    <p:sldId id="441" r:id="rId43"/>
    <p:sldId id="442" r:id="rId44"/>
    <p:sldId id="443" r:id="rId45"/>
    <p:sldId id="444" r:id="rId46"/>
    <p:sldId id="445" r:id="rId47"/>
    <p:sldId id="446" r:id="rId48"/>
    <p:sldId id="447" r:id="rId49"/>
    <p:sldId id="448" r:id="rId50"/>
    <p:sldId id="449" r:id="rId51"/>
    <p:sldId id="450" r:id="rId52"/>
    <p:sldId id="451" r:id="rId53"/>
    <p:sldId id="452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3B2"/>
    <a:srgbClr val="F3F6F9"/>
    <a:srgbClr val="E9E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482" autoAdjust="0"/>
  </p:normalViewPr>
  <p:slideViewPr>
    <p:cSldViewPr>
      <p:cViewPr varScale="1">
        <p:scale>
          <a:sx n="152" d="100"/>
          <a:sy n="152" d="100"/>
        </p:scale>
        <p:origin x="2064" y="150"/>
      </p:cViewPr>
      <p:guideLst>
        <p:guide orient="horz" pos="2160"/>
        <p:guide pos="30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3174" y="8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5.wmf"/><Relationship Id="rId18" Type="http://schemas.openxmlformats.org/officeDocument/2006/relationships/image" Target="../media/image9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12" Type="http://schemas.openxmlformats.org/officeDocument/2006/relationships/image" Target="../media/image84.wmf"/><Relationship Id="rId17" Type="http://schemas.openxmlformats.org/officeDocument/2006/relationships/image" Target="../media/image89.wmf"/><Relationship Id="rId2" Type="http://schemas.openxmlformats.org/officeDocument/2006/relationships/image" Target="../media/image74.wmf"/><Relationship Id="rId16" Type="http://schemas.openxmlformats.org/officeDocument/2006/relationships/image" Target="../media/image88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83.wmf"/><Relationship Id="rId5" Type="http://schemas.openxmlformats.org/officeDocument/2006/relationships/image" Target="../media/image77.wmf"/><Relationship Id="rId15" Type="http://schemas.openxmlformats.org/officeDocument/2006/relationships/image" Target="../media/image87.w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Relationship Id="rId14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5.wmf"/><Relationship Id="rId18" Type="http://schemas.openxmlformats.org/officeDocument/2006/relationships/image" Target="../media/image9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12" Type="http://schemas.openxmlformats.org/officeDocument/2006/relationships/image" Target="../media/image84.wmf"/><Relationship Id="rId17" Type="http://schemas.openxmlformats.org/officeDocument/2006/relationships/image" Target="../media/image89.wmf"/><Relationship Id="rId2" Type="http://schemas.openxmlformats.org/officeDocument/2006/relationships/image" Target="../media/image74.wmf"/><Relationship Id="rId16" Type="http://schemas.openxmlformats.org/officeDocument/2006/relationships/image" Target="../media/image88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83.wmf"/><Relationship Id="rId5" Type="http://schemas.openxmlformats.org/officeDocument/2006/relationships/image" Target="../media/image77.wmf"/><Relationship Id="rId15" Type="http://schemas.openxmlformats.org/officeDocument/2006/relationships/image" Target="../media/image87.w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Relationship Id="rId14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5.wmf"/><Relationship Id="rId18" Type="http://schemas.openxmlformats.org/officeDocument/2006/relationships/image" Target="../media/image9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12" Type="http://schemas.openxmlformats.org/officeDocument/2006/relationships/image" Target="../media/image84.wmf"/><Relationship Id="rId17" Type="http://schemas.openxmlformats.org/officeDocument/2006/relationships/image" Target="../media/image89.wmf"/><Relationship Id="rId2" Type="http://schemas.openxmlformats.org/officeDocument/2006/relationships/image" Target="../media/image74.wmf"/><Relationship Id="rId16" Type="http://schemas.openxmlformats.org/officeDocument/2006/relationships/image" Target="../media/image88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83.wmf"/><Relationship Id="rId5" Type="http://schemas.openxmlformats.org/officeDocument/2006/relationships/image" Target="../media/image77.wmf"/><Relationship Id="rId15" Type="http://schemas.openxmlformats.org/officeDocument/2006/relationships/image" Target="../media/image87.w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Relationship Id="rId14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5.wmf"/><Relationship Id="rId18" Type="http://schemas.openxmlformats.org/officeDocument/2006/relationships/image" Target="../media/image9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12" Type="http://schemas.openxmlformats.org/officeDocument/2006/relationships/image" Target="../media/image84.wmf"/><Relationship Id="rId17" Type="http://schemas.openxmlformats.org/officeDocument/2006/relationships/image" Target="../media/image89.wmf"/><Relationship Id="rId2" Type="http://schemas.openxmlformats.org/officeDocument/2006/relationships/image" Target="../media/image74.wmf"/><Relationship Id="rId16" Type="http://schemas.openxmlformats.org/officeDocument/2006/relationships/image" Target="../media/image102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83.wmf"/><Relationship Id="rId5" Type="http://schemas.openxmlformats.org/officeDocument/2006/relationships/image" Target="../media/image77.wmf"/><Relationship Id="rId15" Type="http://schemas.openxmlformats.org/officeDocument/2006/relationships/image" Target="../media/image101.w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Relationship Id="rId14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5.wmf"/><Relationship Id="rId18" Type="http://schemas.openxmlformats.org/officeDocument/2006/relationships/image" Target="../media/image9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12" Type="http://schemas.openxmlformats.org/officeDocument/2006/relationships/image" Target="../media/image84.wmf"/><Relationship Id="rId17" Type="http://schemas.openxmlformats.org/officeDocument/2006/relationships/image" Target="../media/image89.wmf"/><Relationship Id="rId2" Type="http://schemas.openxmlformats.org/officeDocument/2006/relationships/image" Target="../media/image74.wmf"/><Relationship Id="rId16" Type="http://schemas.openxmlformats.org/officeDocument/2006/relationships/image" Target="../media/image102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83.wmf"/><Relationship Id="rId5" Type="http://schemas.openxmlformats.org/officeDocument/2006/relationships/image" Target="../media/image77.wmf"/><Relationship Id="rId15" Type="http://schemas.openxmlformats.org/officeDocument/2006/relationships/image" Target="../media/image101.w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Relationship Id="rId14" Type="http://schemas.openxmlformats.org/officeDocument/2006/relationships/image" Target="../media/image8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5.wmf"/><Relationship Id="rId18" Type="http://schemas.openxmlformats.org/officeDocument/2006/relationships/image" Target="../media/image9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12" Type="http://schemas.openxmlformats.org/officeDocument/2006/relationships/image" Target="../media/image106.wmf"/><Relationship Id="rId17" Type="http://schemas.openxmlformats.org/officeDocument/2006/relationships/image" Target="../media/image89.wmf"/><Relationship Id="rId2" Type="http://schemas.openxmlformats.org/officeDocument/2006/relationships/image" Target="../media/image74.wmf"/><Relationship Id="rId16" Type="http://schemas.openxmlformats.org/officeDocument/2006/relationships/image" Target="../media/image102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105.wmf"/><Relationship Id="rId5" Type="http://schemas.openxmlformats.org/officeDocument/2006/relationships/image" Target="../media/image77.wmf"/><Relationship Id="rId15" Type="http://schemas.openxmlformats.org/officeDocument/2006/relationships/image" Target="../media/image101.w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Relationship Id="rId14" Type="http://schemas.openxmlformats.org/officeDocument/2006/relationships/image" Target="../media/image86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5.wmf"/><Relationship Id="rId18" Type="http://schemas.openxmlformats.org/officeDocument/2006/relationships/image" Target="../media/image9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12" Type="http://schemas.openxmlformats.org/officeDocument/2006/relationships/image" Target="../media/image106.wmf"/><Relationship Id="rId17" Type="http://schemas.openxmlformats.org/officeDocument/2006/relationships/image" Target="../media/image89.wmf"/><Relationship Id="rId2" Type="http://schemas.openxmlformats.org/officeDocument/2006/relationships/image" Target="../media/image74.wmf"/><Relationship Id="rId16" Type="http://schemas.openxmlformats.org/officeDocument/2006/relationships/image" Target="../media/image102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105.wmf"/><Relationship Id="rId5" Type="http://schemas.openxmlformats.org/officeDocument/2006/relationships/image" Target="../media/image77.wmf"/><Relationship Id="rId15" Type="http://schemas.openxmlformats.org/officeDocument/2006/relationships/image" Target="../media/image101.w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Relationship Id="rId14" Type="http://schemas.openxmlformats.org/officeDocument/2006/relationships/image" Target="../media/image8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5.wmf"/><Relationship Id="rId18" Type="http://schemas.openxmlformats.org/officeDocument/2006/relationships/image" Target="../media/image9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12" Type="http://schemas.openxmlformats.org/officeDocument/2006/relationships/image" Target="../media/image106.wmf"/><Relationship Id="rId17" Type="http://schemas.openxmlformats.org/officeDocument/2006/relationships/image" Target="../media/image89.wmf"/><Relationship Id="rId2" Type="http://schemas.openxmlformats.org/officeDocument/2006/relationships/image" Target="../media/image74.wmf"/><Relationship Id="rId16" Type="http://schemas.openxmlformats.org/officeDocument/2006/relationships/image" Target="../media/image102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105.wmf"/><Relationship Id="rId5" Type="http://schemas.openxmlformats.org/officeDocument/2006/relationships/image" Target="../media/image77.wmf"/><Relationship Id="rId15" Type="http://schemas.openxmlformats.org/officeDocument/2006/relationships/image" Target="../media/image101.wmf"/><Relationship Id="rId10" Type="http://schemas.openxmlformats.org/officeDocument/2006/relationships/image" Target="../media/image110.wmf"/><Relationship Id="rId4" Type="http://schemas.openxmlformats.org/officeDocument/2006/relationships/image" Target="../media/image76.wmf"/><Relationship Id="rId9" Type="http://schemas.openxmlformats.org/officeDocument/2006/relationships/image" Target="../media/image109.wmf"/><Relationship Id="rId14" Type="http://schemas.openxmlformats.org/officeDocument/2006/relationships/image" Target="../media/image8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4" Type="http://schemas.openxmlformats.org/officeDocument/2006/relationships/image" Target="../media/image1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AF00C-6D75-48A8-A194-B96D46F0E30B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204BC-D94E-4A4A-A5D3-5EDFD9255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51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67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jhu.edu/~mdinitz/classes/ApproxAlgorithms/Spring2019/Lectures/lecture3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jhu.edu/~mdinitz/classes/ApproxAlgorithms/Spring2019/Lectures/lecture3.pdf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jhu.edu/~mdinitz/classes/ApproxAlgorithms/Spring2019/Lectures/lecture3.pdf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jhu.edu/~mdinitz/classes/ApproxAlgorithms/Spring2019/Lectures/lecture3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74C5CC-3518-47AD-A38A-79F498AF00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709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Algorithms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Science, ETH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Z¨urich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14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Algorithms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Science, ETH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Z¨urich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234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Algorithms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Science, ETH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Z¨urich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20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Algorithms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Science, ETH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Z¨urich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328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调和级数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H(n) = 1 + 1/2 + 1/3 + … + 1/n  \in O(log(n))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n</a:t>
            </a:r>
            <a:r>
              <a:rPr lang="zh-CN" altLang="en-US" dirty="0"/>
              <a:t>越来越大时，调和级数的项变得越来越小，然而，慢慢地</a:t>
            </a:r>
            <a:r>
              <a:rPr lang="en-US" altLang="zh-CN" dirty="0"/>
              <a:t>——</a:t>
            </a:r>
            <a:r>
              <a:rPr lang="zh-CN" altLang="en-US" dirty="0"/>
              <a:t>非常慢慢地</a:t>
            </a:r>
            <a:r>
              <a:rPr lang="en-US" altLang="zh-CN" dirty="0"/>
              <a:t>——</a:t>
            </a:r>
            <a:r>
              <a:rPr lang="zh-CN" altLang="en-US" dirty="0"/>
              <a:t>它的和将增大并超过任何一个有限值。调和级数的这种特性使一代又一代的数学家困惑并为之着迷。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下面的数字将有助于我们更好地理解这个级数。这个级数的前</a:t>
            </a:r>
            <a:r>
              <a:rPr lang="en-US" altLang="zh-CN" dirty="0"/>
              <a:t>1000</a:t>
            </a:r>
            <a:r>
              <a:rPr lang="zh-CN" altLang="en-US" dirty="0"/>
              <a:t>项相加约为</a:t>
            </a:r>
            <a:r>
              <a:rPr lang="en-US" altLang="zh-CN" dirty="0"/>
              <a:t>7.485</a:t>
            </a:r>
            <a:r>
              <a:rPr lang="zh-CN" altLang="en-US" dirty="0"/>
              <a:t>；前</a:t>
            </a:r>
            <a:r>
              <a:rPr lang="en-US" altLang="zh-CN" dirty="0"/>
              <a:t>100</a:t>
            </a:r>
            <a:r>
              <a:rPr lang="zh-CN" altLang="en-US" dirty="0"/>
              <a:t>万项相加约为</a:t>
            </a:r>
            <a:r>
              <a:rPr lang="en-US" altLang="zh-CN" dirty="0"/>
              <a:t>14.357</a:t>
            </a:r>
            <a:r>
              <a:rPr lang="zh-CN" altLang="en-US" dirty="0"/>
              <a:t>；前</a:t>
            </a:r>
            <a:r>
              <a:rPr lang="en-US" altLang="zh-CN" dirty="0"/>
              <a:t>10</a:t>
            </a:r>
            <a:r>
              <a:rPr lang="zh-CN" altLang="en-US" dirty="0"/>
              <a:t>亿项相加约为</a:t>
            </a:r>
            <a:r>
              <a:rPr lang="en-US" altLang="zh-CN" dirty="0"/>
              <a:t>21</a:t>
            </a:r>
            <a:r>
              <a:rPr lang="zh-CN" altLang="en-US" dirty="0"/>
              <a:t>；前一万亿项相加约为</a:t>
            </a:r>
            <a:r>
              <a:rPr lang="en-US" altLang="zh-CN" dirty="0"/>
              <a:t>28</a:t>
            </a:r>
            <a:r>
              <a:rPr lang="zh-CN" altLang="en-US" dirty="0"/>
              <a:t>，等等。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41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19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参考：</a:t>
            </a:r>
            <a:r>
              <a:rPr lang="en-US" altLang="zh-CN" dirty="0"/>
              <a:t>http://pages.cs.wisc.edu/~shuchi/courses/880-F19/scribe-notes/lecture1.pdf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https://www.cs.jhu.edu/~mdinitz/classes/ApproxAlgorithms/Spring2019/Lectures/lecture3.pdf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883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https://www.cs.jhu.edu/~mdinitz/classes/ApproxAlgorithms/Spring2019/Lectures/lecture3.pdf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86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https://www.cs.jhu.edu/~mdinitz/classes/ApproxAlgorithms/Spring2019/Lectures/lecture3.pdf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918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https://www.cs.jhu.edu/~mdinitz/classes/ApproxAlgorithms/Spring2019/Lectures/lecture3.pdf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925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Algorithms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Science, ETH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Z¨urich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62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Algorithms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Science, ETH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Z¨urich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53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Algorithms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Science, ETH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Z¨urich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51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33400" y="1295400"/>
            <a:ext cx="8077200" cy="177356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54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251520" y="-18621"/>
            <a:ext cx="7382644" cy="576064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FrankRuehl" panose="020E0503060101010101" pitchFamily="34" charset="-79"/>
                <a:cs typeface="FrankRuehl" panose="020E0503060101010101" pitchFamily="34" charset="-79"/>
              </a:defRPr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5"/>
          <p:cNvSpPr/>
          <p:nvPr userDrawn="1"/>
        </p:nvSpPr>
        <p:spPr>
          <a:xfrm>
            <a:off x="611560" y="2780928"/>
            <a:ext cx="7855024" cy="621432"/>
          </a:xfrm>
          <a:prstGeom prst="roundRect">
            <a:avLst/>
          </a:prstGeom>
          <a:solidFill>
            <a:srgbClr val="E9E9F3"/>
          </a:solidFill>
          <a:ln>
            <a:noFill/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0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63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45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22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67223" y="1134071"/>
            <a:ext cx="5009555" cy="308418"/>
          </a:xfrm>
        </p:spPr>
        <p:txBody>
          <a:bodyPr lIns="0" tIns="0" rIns="0" bIns="0"/>
          <a:lstStyle>
            <a:lvl1pPr>
              <a:defRPr sz="2004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44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7859">
              <a:spcBef>
                <a:spcPts val="14"/>
              </a:spcBef>
            </a:pPr>
            <a:fld id="{81D60167-4931-47E6-BA6A-407CBD079E47}" type="slidenum">
              <a:rPr lang="en-US" altLang="zh-CN" spc="63" smtClean="0"/>
              <a:pPr marL="17859">
                <a:spcBef>
                  <a:spcPts val="14"/>
                </a:spcBef>
              </a:pPr>
              <a:t>‹#›</a:t>
            </a:fld>
            <a:endParaRPr lang="en-US" altLang="zh-CN" spc="63" dirty="0"/>
          </a:p>
        </p:txBody>
      </p:sp>
    </p:spTree>
    <p:extLst>
      <p:ext uri="{BB962C8B-B14F-4D97-AF65-F5344CB8AC3E}">
        <p14:creationId xmlns:p14="http://schemas.microsoft.com/office/powerpoint/2010/main" val="118091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67223" y="1134071"/>
            <a:ext cx="5009555" cy="308418"/>
          </a:xfrm>
        </p:spPr>
        <p:txBody>
          <a:bodyPr lIns="0" tIns="0" rIns="0" bIns="0"/>
          <a:lstStyle>
            <a:lvl1pPr>
              <a:defRPr sz="2004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22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12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83" r:id="rId6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67223" y="1134071"/>
            <a:ext cx="5009555" cy="438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2571" y="3312914"/>
            <a:ext cx="801885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97516" y="6570178"/>
            <a:ext cx="171450" cy="259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4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7859">
              <a:spcBef>
                <a:spcPts val="14"/>
              </a:spcBef>
            </a:pPr>
            <a:fld id="{81D60167-4931-47E6-BA6A-407CBD079E47}" type="slidenum">
              <a:rPr lang="en-US" altLang="zh-CN" spc="63" smtClean="0"/>
              <a:pPr marL="17859">
                <a:spcBef>
                  <a:spcPts val="14"/>
                </a:spcBef>
              </a:pPr>
              <a:t>‹#›</a:t>
            </a:fld>
            <a:endParaRPr lang="en-US" altLang="zh-CN" spc="63" dirty="0"/>
          </a:p>
        </p:txBody>
      </p:sp>
    </p:spTree>
    <p:extLst>
      <p:ext uri="{BB962C8B-B14F-4D97-AF65-F5344CB8AC3E}">
        <p14:creationId xmlns:p14="http://schemas.microsoft.com/office/powerpoint/2010/main" val="288031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1.xml"/><Relationship Id="rId7" Type="http://schemas.openxmlformats.org/officeDocument/2006/relationships/image" Target="../media/image3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6.png"/><Relationship Id="rId4" Type="http://schemas.openxmlformats.org/officeDocument/2006/relationships/tags" Target="../tags/tag12.xm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3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4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2.xml"/><Relationship Id="rId7" Type="http://schemas.openxmlformats.org/officeDocument/2006/relationships/image" Target="../media/image45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3.xml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29.xml"/><Relationship Id="rId7" Type="http://schemas.openxmlformats.org/officeDocument/2006/relationships/image" Target="../media/image3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2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32.xml"/><Relationship Id="rId7" Type="http://schemas.openxmlformats.org/officeDocument/2006/relationships/image" Target="../media/image5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2.png"/><Relationship Id="rId3" Type="http://schemas.openxmlformats.org/officeDocument/2006/relationships/tags" Target="../tags/tag35.xml"/><Relationship Id="rId7" Type="http://schemas.openxmlformats.org/officeDocument/2006/relationships/image" Target="../media/image58.png"/><Relationship Id="rId12" Type="http://schemas.openxmlformats.org/officeDocument/2006/relationships/image" Target="../media/image3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61.png"/><Relationship Id="rId5" Type="http://schemas.openxmlformats.org/officeDocument/2006/relationships/tags" Target="../tags/tag37.xml"/><Relationship Id="rId10" Type="http://schemas.openxmlformats.org/officeDocument/2006/relationships/image" Target="../media/image60.png"/><Relationship Id="rId4" Type="http://schemas.openxmlformats.org/officeDocument/2006/relationships/tags" Target="../tags/tag36.xml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" Type="http://schemas.openxmlformats.org/officeDocument/2006/relationships/tags" Target="../tags/tag39.xml"/><Relationship Id="rId16" Type="http://schemas.openxmlformats.org/officeDocument/2006/relationships/image" Target="../media/image63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59.png"/><Relationship Id="rId5" Type="http://schemas.openxmlformats.org/officeDocument/2006/relationships/tags" Target="../tags/tag42.xml"/><Relationship Id="rId15" Type="http://schemas.openxmlformats.org/officeDocument/2006/relationships/image" Target="../media/image62.png"/><Relationship Id="rId10" Type="http://schemas.openxmlformats.org/officeDocument/2006/relationships/image" Target="../media/image33.png"/><Relationship Id="rId4" Type="http://schemas.openxmlformats.org/officeDocument/2006/relationships/tags" Target="../tags/tag41.xml"/><Relationship Id="rId9" Type="http://schemas.openxmlformats.org/officeDocument/2006/relationships/image" Target="../media/image58.png"/><Relationship Id="rId1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2.png"/><Relationship Id="rId3" Type="http://schemas.openxmlformats.org/officeDocument/2006/relationships/tags" Target="../tags/tag47.xml"/><Relationship Id="rId7" Type="http://schemas.openxmlformats.org/officeDocument/2006/relationships/image" Target="../media/image58.png"/><Relationship Id="rId12" Type="http://schemas.openxmlformats.org/officeDocument/2006/relationships/image" Target="../media/image3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61.png"/><Relationship Id="rId5" Type="http://schemas.openxmlformats.org/officeDocument/2006/relationships/tags" Target="../tags/tag49.xml"/><Relationship Id="rId10" Type="http://schemas.openxmlformats.org/officeDocument/2006/relationships/image" Target="../media/image67.png"/><Relationship Id="rId4" Type="http://schemas.openxmlformats.org/officeDocument/2006/relationships/tags" Target="../tags/tag48.xml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2.png"/><Relationship Id="rId3" Type="http://schemas.openxmlformats.org/officeDocument/2006/relationships/tags" Target="../tags/tag52.xml"/><Relationship Id="rId7" Type="http://schemas.openxmlformats.org/officeDocument/2006/relationships/image" Target="../media/image58.png"/><Relationship Id="rId12" Type="http://schemas.openxmlformats.org/officeDocument/2006/relationships/image" Target="../media/image3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61.png"/><Relationship Id="rId5" Type="http://schemas.openxmlformats.org/officeDocument/2006/relationships/tags" Target="../tags/tag54.xml"/><Relationship Id="rId10" Type="http://schemas.openxmlformats.org/officeDocument/2006/relationships/image" Target="../media/image70.png"/><Relationship Id="rId4" Type="http://schemas.openxmlformats.org/officeDocument/2006/relationships/tags" Target="../tags/tag53.xml"/><Relationship Id="rId9" Type="http://schemas.openxmlformats.org/officeDocument/2006/relationships/image" Target="../media/image69.png"/><Relationship Id="rId1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73.wmf"/><Relationship Id="rId18" Type="http://schemas.openxmlformats.org/officeDocument/2006/relationships/oleObject" Target="../embeddings/oleObject4.bin"/><Relationship Id="rId26" Type="http://schemas.openxmlformats.org/officeDocument/2006/relationships/oleObject" Target="../embeddings/oleObject8.bin"/><Relationship Id="rId39" Type="http://schemas.openxmlformats.org/officeDocument/2006/relationships/image" Target="../media/image86.wmf"/><Relationship Id="rId3" Type="http://schemas.openxmlformats.org/officeDocument/2006/relationships/tags" Target="../tags/tag57.xml"/><Relationship Id="rId21" Type="http://schemas.openxmlformats.org/officeDocument/2006/relationships/image" Target="../media/image77.wmf"/><Relationship Id="rId34" Type="http://schemas.openxmlformats.org/officeDocument/2006/relationships/oleObject" Target="../embeddings/oleObject12.bin"/><Relationship Id="rId42" Type="http://schemas.openxmlformats.org/officeDocument/2006/relationships/oleObject" Target="../embeddings/oleObject16.bin"/><Relationship Id="rId47" Type="http://schemas.openxmlformats.org/officeDocument/2006/relationships/image" Target="../media/image90.wmf"/><Relationship Id="rId7" Type="http://schemas.openxmlformats.org/officeDocument/2006/relationships/image" Target="../media/image32.pn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75.wmf"/><Relationship Id="rId25" Type="http://schemas.openxmlformats.org/officeDocument/2006/relationships/image" Target="../media/image79.wmf"/><Relationship Id="rId33" Type="http://schemas.openxmlformats.org/officeDocument/2006/relationships/image" Target="../media/image83.wmf"/><Relationship Id="rId38" Type="http://schemas.openxmlformats.org/officeDocument/2006/relationships/oleObject" Target="../embeddings/oleObject14.bin"/><Relationship Id="rId46" Type="http://schemas.openxmlformats.org/officeDocument/2006/relationships/oleObject" Target="../embeddings/oleObject18.bin"/><Relationship Id="rId2" Type="http://schemas.openxmlformats.org/officeDocument/2006/relationships/tags" Target="../tags/tag56.xml"/><Relationship Id="rId16" Type="http://schemas.openxmlformats.org/officeDocument/2006/relationships/oleObject" Target="../embeddings/oleObject3.bin"/><Relationship Id="rId20" Type="http://schemas.openxmlformats.org/officeDocument/2006/relationships/oleObject" Target="../embeddings/oleObject5.bin"/><Relationship Id="rId29" Type="http://schemas.openxmlformats.org/officeDocument/2006/relationships/image" Target="../media/image81.wmf"/><Relationship Id="rId41" Type="http://schemas.openxmlformats.org/officeDocument/2006/relationships/image" Target="../media/image87.wmf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93.png"/><Relationship Id="rId24" Type="http://schemas.openxmlformats.org/officeDocument/2006/relationships/oleObject" Target="../embeddings/oleObject7.bin"/><Relationship Id="rId32" Type="http://schemas.openxmlformats.org/officeDocument/2006/relationships/oleObject" Target="../embeddings/oleObject11.bin"/><Relationship Id="rId37" Type="http://schemas.openxmlformats.org/officeDocument/2006/relationships/image" Target="../media/image85.wmf"/><Relationship Id="rId40" Type="http://schemas.openxmlformats.org/officeDocument/2006/relationships/oleObject" Target="../embeddings/oleObject15.bin"/><Relationship Id="rId45" Type="http://schemas.openxmlformats.org/officeDocument/2006/relationships/image" Target="../media/image89.wmf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74.wmf"/><Relationship Id="rId23" Type="http://schemas.openxmlformats.org/officeDocument/2006/relationships/image" Target="../media/image78.wmf"/><Relationship Id="rId28" Type="http://schemas.openxmlformats.org/officeDocument/2006/relationships/oleObject" Target="../embeddings/oleObject9.bin"/><Relationship Id="rId36" Type="http://schemas.openxmlformats.org/officeDocument/2006/relationships/oleObject" Target="../embeddings/oleObject13.bin"/><Relationship Id="rId10" Type="http://schemas.openxmlformats.org/officeDocument/2006/relationships/image" Target="../media/image92.png"/><Relationship Id="rId19" Type="http://schemas.openxmlformats.org/officeDocument/2006/relationships/image" Target="../media/image76.wmf"/><Relationship Id="rId31" Type="http://schemas.openxmlformats.org/officeDocument/2006/relationships/image" Target="../media/image82.wmf"/><Relationship Id="rId44" Type="http://schemas.openxmlformats.org/officeDocument/2006/relationships/oleObject" Target="../embeddings/oleObject17.bin"/><Relationship Id="rId4" Type="http://schemas.openxmlformats.org/officeDocument/2006/relationships/tags" Target="../tags/tag58.xml"/><Relationship Id="rId9" Type="http://schemas.openxmlformats.org/officeDocument/2006/relationships/image" Target="../media/image91.png"/><Relationship Id="rId14" Type="http://schemas.openxmlformats.org/officeDocument/2006/relationships/oleObject" Target="../embeddings/oleObject2.bin"/><Relationship Id="rId22" Type="http://schemas.openxmlformats.org/officeDocument/2006/relationships/oleObject" Target="../embeddings/oleObject6.bin"/><Relationship Id="rId27" Type="http://schemas.openxmlformats.org/officeDocument/2006/relationships/image" Target="../media/image80.wmf"/><Relationship Id="rId30" Type="http://schemas.openxmlformats.org/officeDocument/2006/relationships/oleObject" Target="../embeddings/oleObject10.bin"/><Relationship Id="rId35" Type="http://schemas.openxmlformats.org/officeDocument/2006/relationships/image" Target="../media/image84.wmf"/><Relationship Id="rId43" Type="http://schemas.openxmlformats.org/officeDocument/2006/relationships/image" Target="../media/image88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61.xml"/><Relationship Id="rId7" Type="http://schemas.openxmlformats.org/officeDocument/2006/relationships/image" Target="../media/image94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97.png"/><Relationship Id="rId4" Type="http://schemas.openxmlformats.org/officeDocument/2006/relationships/tags" Target="../tags/tag62.xml"/><Relationship Id="rId9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94.png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75.wmf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8.bin"/><Relationship Id="rId39" Type="http://schemas.openxmlformats.org/officeDocument/2006/relationships/image" Target="../media/image88.wmf"/><Relationship Id="rId3" Type="http://schemas.openxmlformats.org/officeDocument/2006/relationships/tags" Target="../tags/tag66.xml"/><Relationship Id="rId21" Type="http://schemas.openxmlformats.org/officeDocument/2006/relationships/image" Target="../media/image79.wmf"/><Relationship Id="rId34" Type="http://schemas.openxmlformats.org/officeDocument/2006/relationships/oleObject" Target="../embeddings/oleObject32.bin"/><Relationship Id="rId42" Type="http://schemas.openxmlformats.org/officeDocument/2006/relationships/oleObject" Target="../embeddings/oleObject36.bin"/><Relationship Id="rId7" Type="http://schemas.openxmlformats.org/officeDocument/2006/relationships/image" Target="../media/image100.png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77.wmf"/><Relationship Id="rId25" Type="http://schemas.openxmlformats.org/officeDocument/2006/relationships/image" Target="../media/image81.wmf"/><Relationship Id="rId33" Type="http://schemas.openxmlformats.org/officeDocument/2006/relationships/image" Target="../media/image85.wmf"/><Relationship Id="rId38" Type="http://schemas.openxmlformats.org/officeDocument/2006/relationships/oleObject" Target="../embeddings/oleObject34.bin"/><Relationship Id="rId2" Type="http://schemas.openxmlformats.org/officeDocument/2006/relationships/tags" Target="../tags/tag65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29" Type="http://schemas.openxmlformats.org/officeDocument/2006/relationships/image" Target="../media/image83.wmf"/><Relationship Id="rId41" Type="http://schemas.openxmlformats.org/officeDocument/2006/relationships/image" Target="../media/image8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99.png"/><Relationship Id="rId11" Type="http://schemas.openxmlformats.org/officeDocument/2006/relationships/image" Target="../media/image74.wmf"/><Relationship Id="rId24" Type="http://schemas.openxmlformats.org/officeDocument/2006/relationships/oleObject" Target="../embeddings/oleObject27.bin"/><Relationship Id="rId32" Type="http://schemas.openxmlformats.org/officeDocument/2006/relationships/oleObject" Target="../embeddings/oleObject31.bin"/><Relationship Id="rId37" Type="http://schemas.openxmlformats.org/officeDocument/2006/relationships/image" Target="../media/image87.wmf"/><Relationship Id="rId40" Type="http://schemas.openxmlformats.org/officeDocument/2006/relationships/oleObject" Target="../embeddings/oleObject35.bin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76.wmf"/><Relationship Id="rId23" Type="http://schemas.openxmlformats.org/officeDocument/2006/relationships/image" Target="../media/image80.wmf"/><Relationship Id="rId28" Type="http://schemas.openxmlformats.org/officeDocument/2006/relationships/oleObject" Target="../embeddings/oleObject29.bin"/><Relationship Id="rId36" Type="http://schemas.openxmlformats.org/officeDocument/2006/relationships/oleObject" Target="../embeddings/oleObject33.bin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78.wmf"/><Relationship Id="rId31" Type="http://schemas.openxmlformats.org/officeDocument/2006/relationships/image" Target="../media/image84.wmf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3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82.wmf"/><Relationship Id="rId30" Type="http://schemas.openxmlformats.org/officeDocument/2006/relationships/oleObject" Target="../embeddings/oleObject30.bin"/><Relationship Id="rId35" Type="http://schemas.openxmlformats.org/officeDocument/2006/relationships/image" Target="../media/image86.wmf"/><Relationship Id="rId43" Type="http://schemas.openxmlformats.org/officeDocument/2006/relationships/image" Target="../media/image9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75.wmf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8.bin"/><Relationship Id="rId39" Type="http://schemas.openxmlformats.org/officeDocument/2006/relationships/image" Target="../media/image88.wmf"/><Relationship Id="rId3" Type="http://schemas.openxmlformats.org/officeDocument/2006/relationships/tags" Target="../tags/tag68.xml"/><Relationship Id="rId21" Type="http://schemas.openxmlformats.org/officeDocument/2006/relationships/image" Target="../media/image79.wmf"/><Relationship Id="rId34" Type="http://schemas.openxmlformats.org/officeDocument/2006/relationships/oleObject" Target="../embeddings/oleObject32.bin"/><Relationship Id="rId42" Type="http://schemas.openxmlformats.org/officeDocument/2006/relationships/oleObject" Target="../embeddings/oleObject36.bin"/><Relationship Id="rId7" Type="http://schemas.openxmlformats.org/officeDocument/2006/relationships/image" Target="../media/image100.png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77.wmf"/><Relationship Id="rId25" Type="http://schemas.openxmlformats.org/officeDocument/2006/relationships/image" Target="../media/image81.wmf"/><Relationship Id="rId33" Type="http://schemas.openxmlformats.org/officeDocument/2006/relationships/image" Target="../media/image85.wmf"/><Relationship Id="rId38" Type="http://schemas.openxmlformats.org/officeDocument/2006/relationships/oleObject" Target="../embeddings/oleObject34.bin"/><Relationship Id="rId2" Type="http://schemas.openxmlformats.org/officeDocument/2006/relationships/tags" Target="../tags/tag67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29" Type="http://schemas.openxmlformats.org/officeDocument/2006/relationships/image" Target="../media/image83.wmf"/><Relationship Id="rId41" Type="http://schemas.openxmlformats.org/officeDocument/2006/relationships/image" Target="../media/image8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99.png"/><Relationship Id="rId11" Type="http://schemas.openxmlformats.org/officeDocument/2006/relationships/image" Target="../media/image74.wmf"/><Relationship Id="rId24" Type="http://schemas.openxmlformats.org/officeDocument/2006/relationships/oleObject" Target="../embeddings/oleObject27.bin"/><Relationship Id="rId32" Type="http://schemas.openxmlformats.org/officeDocument/2006/relationships/oleObject" Target="../embeddings/oleObject31.bin"/><Relationship Id="rId37" Type="http://schemas.openxmlformats.org/officeDocument/2006/relationships/image" Target="../media/image87.wmf"/><Relationship Id="rId40" Type="http://schemas.openxmlformats.org/officeDocument/2006/relationships/oleObject" Target="../embeddings/oleObject35.bin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76.wmf"/><Relationship Id="rId23" Type="http://schemas.openxmlformats.org/officeDocument/2006/relationships/image" Target="../media/image80.wmf"/><Relationship Id="rId28" Type="http://schemas.openxmlformats.org/officeDocument/2006/relationships/oleObject" Target="../embeddings/oleObject29.bin"/><Relationship Id="rId36" Type="http://schemas.openxmlformats.org/officeDocument/2006/relationships/oleObject" Target="../embeddings/oleObject33.bin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78.wmf"/><Relationship Id="rId31" Type="http://schemas.openxmlformats.org/officeDocument/2006/relationships/image" Target="../media/image84.wmf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3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82.wmf"/><Relationship Id="rId30" Type="http://schemas.openxmlformats.org/officeDocument/2006/relationships/oleObject" Target="../embeddings/oleObject30.bin"/><Relationship Id="rId35" Type="http://schemas.openxmlformats.org/officeDocument/2006/relationships/image" Target="../media/image86.wmf"/><Relationship Id="rId43" Type="http://schemas.openxmlformats.org/officeDocument/2006/relationships/image" Target="../media/image9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78.wmf"/><Relationship Id="rId26" Type="http://schemas.openxmlformats.org/officeDocument/2006/relationships/image" Target="../media/image82.wmf"/><Relationship Id="rId39" Type="http://schemas.openxmlformats.org/officeDocument/2006/relationships/oleObject" Target="../embeddings/oleObject53.bin"/><Relationship Id="rId3" Type="http://schemas.openxmlformats.org/officeDocument/2006/relationships/tags" Target="../tags/tag70.xml"/><Relationship Id="rId21" Type="http://schemas.openxmlformats.org/officeDocument/2006/relationships/oleObject" Target="../embeddings/oleObject44.bin"/><Relationship Id="rId34" Type="http://schemas.openxmlformats.org/officeDocument/2006/relationships/image" Target="../media/image86.wmf"/><Relationship Id="rId42" Type="http://schemas.openxmlformats.org/officeDocument/2006/relationships/image" Target="../media/image90.wmf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42.bin"/><Relationship Id="rId25" Type="http://schemas.openxmlformats.org/officeDocument/2006/relationships/oleObject" Target="../embeddings/oleObject46.bin"/><Relationship Id="rId33" Type="http://schemas.openxmlformats.org/officeDocument/2006/relationships/oleObject" Target="../embeddings/oleObject50.bin"/><Relationship Id="rId38" Type="http://schemas.openxmlformats.org/officeDocument/2006/relationships/image" Target="../media/image102.wmf"/><Relationship Id="rId2" Type="http://schemas.openxmlformats.org/officeDocument/2006/relationships/tags" Target="../tags/tag69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29" Type="http://schemas.openxmlformats.org/officeDocument/2006/relationships/oleObject" Target="../embeddings/oleObject48.bin"/><Relationship Id="rId41" Type="http://schemas.openxmlformats.org/officeDocument/2006/relationships/oleObject" Target="../embeddings/oleObject54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3.png"/><Relationship Id="rId11" Type="http://schemas.openxmlformats.org/officeDocument/2006/relationships/oleObject" Target="../embeddings/oleObject39.bin"/><Relationship Id="rId24" Type="http://schemas.openxmlformats.org/officeDocument/2006/relationships/image" Target="../media/image81.wmf"/><Relationship Id="rId32" Type="http://schemas.openxmlformats.org/officeDocument/2006/relationships/image" Target="../media/image85.wmf"/><Relationship Id="rId37" Type="http://schemas.openxmlformats.org/officeDocument/2006/relationships/oleObject" Target="../embeddings/oleObject52.bin"/><Relationship Id="rId40" Type="http://schemas.openxmlformats.org/officeDocument/2006/relationships/image" Target="../media/image89.wmf"/><Relationship Id="rId5" Type="http://schemas.openxmlformats.org/officeDocument/2006/relationships/notesSlide" Target="../notesSlides/notesSlide9.xml"/><Relationship Id="rId15" Type="http://schemas.openxmlformats.org/officeDocument/2006/relationships/oleObject" Target="../embeddings/oleObject41.bin"/><Relationship Id="rId23" Type="http://schemas.openxmlformats.org/officeDocument/2006/relationships/oleObject" Target="../embeddings/oleObject45.bin"/><Relationship Id="rId28" Type="http://schemas.openxmlformats.org/officeDocument/2006/relationships/image" Target="../media/image83.wmf"/><Relationship Id="rId36" Type="http://schemas.openxmlformats.org/officeDocument/2006/relationships/image" Target="../media/image101.wmf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43.bin"/><Relationship Id="rId31" Type="http://schemas.openxmlformats.org/officeDocument/2006/relationships/oleObject" Target="../embeddings/oleObject49.bin"/><Relationship Id="rId4" Type="http://schemas.openxmlformats.org/officeDocument/2006/relationships/slideLayout" Target="../slideLayouts/slideLayout5.xml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76.wmf"/><Relationship Id="rId22" Type="http://schemas.openxmlformats.org/officeDocument/2006/relationships/image" Target="../media/image80.wmf"/><Relationship Id="rId27" Type="http://schemas.openxmlformats.org/officeDocument/2006/relationships/oleObject" Target="../embeddings/oleObject47.bin"/><Relationship Id="rId30" Type="http://schemas.openxmlformats.org/officeDocument/2006/relationships/image" Target="../media/image84.wmf"/><Relationship Id="rId35" Type="http://schemas.openxmlformats.org/officeDocument/2006/relationships/oleObject" Target="../embeddings/oleObject51.bin"/><Relationship Id="rId43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78.wmf"/><Relationship Id="rId26" Type="http://schemas.openxmlformats.org/officeDocument/2006/relationships/image" Target="../media/image82.wmf"/><Relationship Id="rId39" Type="http://schemas.openxmlformats.org/officeDocument/2006/relationships/oleObject" Target="../embeddings/oleObject53.bin"/><Relationship Id="rId3" Type="http://schemas.openxmlformats.org/officeDocument/2006/relationships/tags" Target="../tags/tag72.xml"/><Relationship Id="rId21" Type="http://schemas.openxmlformats.org/officeDocument/2006/relationships/oleObject" Target="../embeddings/oleObject44.bin"/><Relationship Id="rId34" Type="http://schemas.openxmlformats.org/officeDocument/2006/relationships/image" Target="../media/image86.wmf"/><Relationship Id="rId42" Type="http://schemas.openxmlformats.org/officeDocument/2006/relationships/image" Target="../media/image90.wmf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42.bin"/><Relationship Id="rId25" Type="http://schemas.openxmlformats.org/officeDocument/2006/relationships/oleObject" Target="../embeddings/oleObject46.bin"/><Relationship Id="rId33" Type="http://schemas.openxmlformats.org/officeDocument/2006/relationships/oleObject" Target="../embeddings/oleObject50.bin"/><Relationship Id="rId38" Type="http://schemas.openxmlformats.org/officeDocument/2006/relationships/image" Target="../media/image102.wmf"/><Relationship Id="rId2" Type="http://schemas.openxmlformats.org/officeDocument/2006/relationships/tags" Target="../tags/tag71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29" Type="http://schemas.openxmlformats.org/officeDocument/2006/relationships/oleObject" Target="../embeddings/oleObject48.bin"/><Relationship Id="rId41" Type="http://schemas.openxmlformats.org/officeDocument/2006/relationships/oleObject" Target="../embeddings/oleObject54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3.png"/><Relationship Id="rId11" Type="http://schemas.openxmlformats.org/officeDocument/2006/relationships/oleObject" Target="../embeddings/oleObject39.bin"/><Relationship Id="rId24" Type="http://schemas.openxmlformats.org/officeDocument/2006/relationships/image" Target="../media/image81.wmf"/><Relationship Id="rId32" Type="http://schemas.openxmlformats.org/officeDocument/2006/relationships/image" Target="../media/image85.wmf"/><Relationship Id="rId37" Type="http://schemas.openxmlformats.org/officeDocument/2006/relationships/oleObject" Target="../embeddings/oleObject52.bin"/><Relationship Id="rId40" Type="http://schemas.openxmlformats.org/officeDocument/2006/relationships/image" Target="../media/image89.wmf"/><Relationship Id="rId5" Type="http://schemas.openxmlformats.org/officeDocument/2006/relationships/notesSlide" Target="../notesSlides/notesSlide10.xml"/><Relationship Id="rId15" Type="http://schemas.openxmlformats.org/officeDocument/2006/relationships/oleObject" Target="../embeddings/oleObject41.bin"/><Relationship Id="rId23" Type="http://schemas.openxmlformats.org/officeDocument/2006/relationships/oleObject" Target="../embeddings/oleObject45.bin"/><Relationship Id="rId28" Type="http://schemas.openxmlformats.org/officeDocument/2006/relationships/image" Target="../media/image83.wmf"/><Relationship Id="rId36" Type="http://schemas.openxmlformats.org/officeDocument/2006/relationships/image" Target="../media/image101.wmf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43.bin"/><Relationship Id="rId31" Type="http://schemas.openxmlformats.org/officeDocument/2006/relationships/oleObject" Target="../embeddings/oleObject49.bin"/><Relationship Id="rId4" Type="http://schemas.openxmlformats.org/officeDocument/2006/relationships/slideLayout" Target="../slideLayouts/slideLayout5.xml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76.wmf"/><Relationship Id="rId22" Type="http://schemas.openxmlformats.org/officeDocument/2006/relationships/image" Target="../media/image80.wmf"/><Relationship Id="rId27" Type="http://schemas.openxmlformats.org/officeDocument/2006/relationships/oleObject" Target="../embeddings/oleObject47.bin"/><Relationship Id="rId30" Type="http://schemas.openxmlformats.org/officeDocument/2006/relationships/image" Target="../media/image84.wmf"/><Relationship Id="rId35" Type="http://schemas.openxmlformats.org/officeDocument/2006/relationships/oleObject" Target="../embeddings/oleObject51.bin"/><Relationship Id="rId43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78.wmf"/><Relationship Id="rId26" Type="http://schemas.openxmlformats.org/officeDocument/2006/relationships/image" Target="../media/image82.wmf"/><Relationship Id="rId39" Type="http://schemas.openxmlformats.org/officeDocument/2006/relationships/oleObject" Target="../embeddings/oleObject71.bin"/><Relationship Id="rId3" Type="http://schemas.openxmlformats.org/officeDocument/2006/relationships/tags" Target="../tags/tag74.xml"/><Relationship Id="rId21" Type="http://schemas.openxmlformats.org/officeDocument/2006/relationships/oleObject" Target="../embeddings/oleObject62.bin"/><Relationship Id="rId34" Type="http://schemas.openxmlformats.org/officeDocument/2006/relationships/image" Target="../media/image86.wmf"/><Relationship Id="rId42" Type="http://schemas.openxmlformats.org/officeDocument/2006/relationships/image" Target="../media/image90.wmf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60.bin"/><Relationship Id="rId25" Type="http://schemas.openxmlformats.org/officeDocument/2006/relationships/oleObject" Target="../embeddings/oleObject64.bin"/><Relationship Id="rId33" Type="http://schemas.openxmlformats.org/officeDocument/2006/relationships/oleObject" Target="../embeddings/oleObject68.bin"/><Relationship Id="rId38" Type="http://schemas.openxmlformats.org/officeDocument/2006/relationships/image" Target="../media/image102.wmf"/><Relationship Id="rId2" Type="http://schemas.openxmlformats.org/officeDocument/2006/relationships/tags" Target="../tags/tag73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29" Type="http://schemas.openxmlformats.org/officeDocument/2006/relationships/oleObject" Target="../embeddings/oleObject66.bin"/><Relationship Id="rId41" Type="http://schemas.openxmlformats.org/officeDocument/2006/relationships/oleObject" Target="../embeddings/oleObject72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7.png"/><Relationship Id="rId11" Type="http://schemas.openxmlformats.org/officeDocument/2006/relationships/oleObject" Target="../embeddings/oleObject57.bin"/><Relationship Id="rId24" Type="http://schemas.openxmlformats.org/officeDocument/2006/relationships/image" Target="../media/image81.wmf"/><Relationship Id="rId32" Type="http://schemas.openxmlformats.org/officeDocument/2006/relationships/image" Target="../media/image85.wmf"/><Relationship Id="rId37" Type="http://schemas.openxmlformats.org/officeDocument/2006/relationships/oleObject" Target="../embeddings/oleObject70.bin"/><Relationship Id="rId40" Type="http://schemas.openxmlformats.org/officeDocument/2006/relationships/image" Target="../media/image89.wmf"/><Relationship Id="rId5" Type="http://schemas.openxmlformats.org/officeDocument/2006/relationships/notesSlide" Target="../notesSlides/notesSlide11.xml"/><Relationship Id="rId15" Type="http://schemas.openxmlformats.org/officeDocument/2006/relationships/oleObject" Target="../embeddings/oleObject59.bin"/><Relationship Id="rId23" Type="http://schemas.openxmlformats.org/officeDocument/2006/relationships/oleObject" Target="../embeddings/oleObject63.bin"/><Relationship Id="rId28" Type="http://schemas.openxmlformats.org/officeDocument/2006/relationships/image" Target="../media/image105.wmf"/><Relationship Id="rId36" Type="http://schemas.openxmlformats.org/officeDocument/2006/relationships/image" Target="../media/image101.wmf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61.bin"/><Relationship Id="rId31" Type="http://schemas.openxmlformats.org/officeDocument/2006/relationships/oleObject" Target="../embeddings/oleObject67.bin"/><Relationship Id="rId4" Type="http://schemas.openxmlformats.org/officeDocument/2006/relationships/slideLayout" Target="../slideLayouts/slideLayout5.xml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76.wmf"/><Relationship Id="rId22" Type="http://schemas.openxmlformats.org/officeDocument/2006/relationships/image" Target="../media/image80.wmf"/><Relationship Id="rId27" Type="http://schemas.openxmlformats.org/officeDocument/2006/relationships/oleObject" Target="../embeddings/oleObject65.bin"/><Relationship Id="rId30" Type="http://schemas.openxmlformats.org/officeDocument/2006/relationships/image" Target="../media/image106.wmf"/><Relationship Id="rId35" Type="http://schemas.openxmlformats.org/officeDocument/2006/relationships/oleObject" Target="../embeddings/oleObject69.bin"/><Relationship Id="rId43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78.wmf"/><Relationship Id="rId26" Type="http://schemas.openxmlformats.org/officeDocument/2006/relationships/image" Target="../media/image82.wmf"/><Relationship Id="rId39" Type="http://schemas.openxmlformats.org/officeDocument/2006/relationships/oleObject" Target="../embeddings/oleObject71.bin"/><Relationship Id="rId3" Type="http://schemas.openxmlformats.org/officeDocument/2006/relationships/tags" Target="../tags/tag76.xml"/><Relationship Id="rId21" Type="http://schemas.openxmlformats.org/officeDocument/2006/relationships/oleObject" Target="../embeddings/oleObject62.bin"/><Relationship Id="rId34" Type="http://schemas.openxmlformats.org/officeDocument/2006/relationships/image" Target="../media/image86.wmf"/><Relationship Id="rId42" Type="http://schemas.openxmlformats.org/officeDocument/2006/relationships/image" Target="../media/image90.wmf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60.bin"/><Relationship Id="rId25" Type="http://schemas.openxmlformats.org/officeDocument/2006/relationships/oleObject" Target="../embeddings/oleObject64.bin"/><Relationship Id="rId33" Type="http://schemas.openxmlformats.org/officeDocument/2006/relationships/oleObject" Target="../embeddings/oleObject68.bin"/><Relationship Id="rId38" Type="http://schemas.openxmlformats.org/officeDocument/2006/relationships/image" Target="../media/image102.wmf"/><Relationship Id="rId2" Type="http://schemas.openxmlformats.org/officeDocument/2006/relationships/tags" Target="../tags/tag75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29" Type="http://schemas.openxmlformats.org/officeDocument/2006/relationships/oleObject" Target="../embeddings/oleObject66.bin"/><Relationship Id="rId41" Type="http://schemas.openxmlformats.org/officeDocument/2006/relationships/oleObject" Target="../embeddings/oleObject72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7.png"/><Relationship Id="rId11" Type="http://schemas.openxmlformats.org/officeDocument/2006/relationships/oleObject" Target="../embeddings/oleObject57.bin"/><Relationship Id="rId24" Type="http://schemas.openxmlformats.org/officeDocument/2006/relationships/image" Target="../media/image81.wmf"/><Relationship Id="rId32" Type="http://schemas.openxmlformats.org/officeDocument/2006/relationships/image" Target="../media/image85.wmf"/><Relationship Id="rId37" Type="http://schemas.openxmlformats.org/officeDocument/2006/relationships/oleObject" Target="../embeddings/oleObject70.bin"/><Relationship Id="rId40" Type="http://schemas.openxmlformats.org/officeDocument/2006/relationships/image" Target="../media/image89.wmf"/><Relationship Id="rId5" Type="http://schemas.openxmlformats.org/officeDocument/2006/relationships/notesSlide" Target="../notesSlides/notesSlide12.xml"/><Relationship Id="rId15" Type="http://schemas.openxmlformats.org/officeDocument/2006/relationships/oleObject" Target="../embeddings/oleObject59.bin"/><Relationship Id="rId23" Type="http://schemas.openxmlformats.org/officeDocument/2006/relationships/oleObject" Target="../embeddings/oleObject63.bin"/><Relationship Id="rId28" Type="http://schemas.openxmlformats.org/officeDocument/2006/relationships/image" Target="../media/image105.wmf"/><Relationship Id="rId36" Type="http://schemas.openxmlformats.org/officeDocument/2006/relationships/image" Target="../media/image101.wmf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61.bin"/><Relationship Id="rId31" Type="http://schemas.openxmlformats.org/officeDocument/2006/relationships/oleObject" Target="../embeddings/oleObject67.bin"/><Relationship Id="rId4" Type="http://schemas.openxmlformats.org/officeDocument/2006/relationships/slideLayout" Target="../slideLayouts/slideLayout5.xml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76.wmf"/><Relationship Id="rId22" Type="http://schemas.openxmlformats.org/officeDocument/2006/relationships/image" Target="../media/image80.wmf"/><Relationship Id="rId27" Type="http://schemas.openxmlformats.org/officeDocument/2006/relationships/oleObject" Target="../embeddings/oleObject65.bin"/><Relationship Id="rId30" Type="http://schemas.openxmlformats.org/officeDocument/2006/relationships/image" Target="../media/image106.wmf"/><Relationship Id="rId35" Type="http://schemas.openxmlformats.org/officeDocument/2006/relationships/oleObject" Target="../embeddings/oleObject69.bin"/><Relationship Id="rId43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75.wmf"/><Relationship Id="rId18" Type="http://schemas.openxmlformats.org/officeDocument/2006/relationships/oleObject" Target="../embeddings/oleObject78.bin"/><Relationship Id="rId26" Type="http://schemas.openxmlformats.org/officeDocument/2006/relationships/oleObject" Target="../embeddings/oleObject82.bin"/><Relationship Id="rId39" Type="http://schemas.openxmlformats.org/officeDocument/2006/relationships/image" Target="../media/image102.wmf"/><Relationship Id="rId3" Type="http://schemas.openxmlformats.org/officeDocument/2006/relationships/tags" Target="../tags/tag78.xml"/><Relationship Id="rId21" Type="http://schemas.openxmlformats.org/officeDocument/2006/relationships/image" Target="../media/image79.wmf"/><Relationship Id="rId34" Type="http://schemas.openxmlformats.org/officeDocument/2006/relationships/oleObject" Target="../embeddings/oleObject86.bin"/><Relationship Id="rId42" Type="http://schemas.openxmlformats.org/officeDocument/2006/relationships/oleObject" Target="../embeddings/oleObject90.bin"/><Relationship Id="rId7" Type="http://schemas.openxmlformats.org/officeDocument/2006/relationships/image" Target="../media/image112.png"/><Relationship Id="rId12" Type="http://schemas.openxmlformats.org/officeDocument/2006/relationships/oleObject" Target="../embeddings/oleObject75.bin"/><Relationship Id="rId17" Type="http://schemas.openxmlformats.org/officeDocument/2006/relationships/image" Target="../media/image77.wmf"/><Relationship Id="rId25" Type="http://schemas.openxmlformats.org/officeDocument/2006/relationships/image" Target="../media/image109.wmf"/><Relationship Id="rId33" Type="http://schemas.openxmlformats.org/officeDocument/2006/relationships/image" Target="../media/image85.wmf"/><Relationship Id="rId38" Type="http://schemas.openxmlformats.org/officeDocument/2006/relationships/oleObject" Target="../embeddings/oleObject88.bin"/><Relationship Id="rId2" Type="http://schemas.openxmlformats.org/officeDocument/2006/relationships/tags" Target="../tags/tag77.xml"/><Relationship Id="rId16" Type="http://schemas.openxmlformats.org/officeDocument/2006/relationships/oleObject" Target="../embeddings/oleObject77.bin"/><Relationship Id="rId20" Type="http://schemas.openxmlformats.org/officeDocument/2006/relationships/oleObject" Target="../embeddings/oleObject79.bin"/><Relationship Id="rId29" Type="http://schemas.openxmlformats.org/officeDocument/2006/relationships/image" Target="../media/image105.wmf"/><Relationship Id="rId41" Type="http://schemas.openxmlformats.org/officeDocument/2006/relationships/image" Target="../media/image89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1.png"/><Relationship Id="rId11" Type="http://schemas.openxmlformats.org/officeDocument/2006/relationships/image" Target="../media/image74.wmf"/><Relationship Id="rId24" Type="http://schemas.openxmlformats.org/officeDocument/2006/relationships/oleObject" Target="../embeddings/oleObject81.bin"/><Relationship Id="rId32" Type="http://schemas.openxmlformats.org/officeDocument/2006/relationships/oleObject" Target="../embeddings/oleObject85.bin"/><Relationship Id="rId37" Type="http://schemas.openxmlformats.org/officeDocument/2006/relationships/image" Target="../media/image101.wmf"/><Relationship Id="rId40" Type="http://schemas.openxmlformats.org/officeDocument/2006/relationships/oleObject" Target="../embeddings/oleObject89.bin"/><Relationship Id="rId5" Type="http://schemas.openxmlformats.org/officeDocument/2006/relationships/notesSlide" Target="../notesSlides/notesSlide13.xml"/><Relationship Id="rId15" Type="http://schemas.openxmlformats.org/officeDocument/2006/relationships/image" Target="../media/image76.wmf"/><Relationship Id="rId23" Type="http://schemas.openxmlformats.org/officeDocument/2006/relationships/image" Target="../media/image80.wmf"/><Relationship Id="rId28" Type="http://schemas.openxmlformats.org/officeDocument/2006/relationships/oleObject" Target="../embeddings/oleObject83.bin"/><Relationship Id="rId36" Type="http://schemas.openxmlformats.org/officeDocument/2006/relationships/oleObject" Target="../embeddings/oleObject87.bin"/><Relationship Id="rId10" Type="http://schemas.openxmlformats.org/officeDocument/2006/relationships/oleObject" Target="../embeddings/oleObject74.bin"/><Relationship Id="rId19" Type="http://schemas.openxmlformats.org/officeDocument/2006/relationships/image" Target="../media/image78.wmf"/><Relationship Id="rId31" Type="http://schemas.openxmlformats.org/officeDocument/2006/relationships/image" Target="../media/image106.wmf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3.wmf"/><Relationship Id="rId14" Type="http://schemas.openxmlformats.org/officeDocument/2006/relationships/oleObject" Target="../embeddings/oleObject76.bin"/><Relationship Id="rId22" Type="http://schemas.openxmlformats.org/officeDocument/2006/relationships/oleObject" Target="../embeddings/oleObject80.bin"/><Relationship Id="rId27" Type="http://schemas.openxmlformats.org/officeDocument/2006/relationships/image" Target="../media/image110.wmf"/><Relationship Id="rId30" Type="http://schemas.openxmlformats.org/officeDocument/2006/relationships/oleObject" Target="../embeddings/oleObject84.bin"/><Relationship Id="rId35" Type="http://schemas.openxmlformats.org/officeDocument/2006/relationships/image" Target="../media/image86.wmf"/><Relationship Id="rId43" Type="http://schemas.openxmlformats.org/officeDocument/2006/relationships/image" Target="../media/image90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81.xml"/><Relationship Id="rId7" Type="http://schemas.openxmlformats.org/officeDocument/2006/relationships/image" Target="../media/image58.png"/><Relationship Id="rId12" Type="http://schemas.openxmlformats.org/officeDocument/2006/relationships/image" Target="../media/image115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14.png"/><Relationship Id="rId4" Type="http://schemas.openxmlformats.org/officeDocument/2006/relationships/tags" Target="../tags/tag82.xml"/><Relationship Id="rId9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16.png"/><Relationship Id="rId3" Type="http://schemas.openxmlformats.org/officeDocument/2006/relationships/tags" Target="../tags/tag85.xml"/><Relationship Id="rId7" Type="http://schemas.openxmlformats.org/officeDocument/2006/relationships/image" Target="../media/image58.png"/><Relationship Id="rId12" Type="http://schemas.openxmlformats.org/officeDocument/2006/relationships/image" Target="../media/image32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61.png"/><Relationship Id="rId5" Type="http://schemas.openxmlformats.org/officeDocument/2006/relationships/tags" Target="../tags/tag87.xml"/><Relationship Id="rId10" Type="http://schemas.openxmlformats.org/officeDocument/2006/relationships/image" Target="../media/image114.png"/><Relationship Id="rId4" Type="http://schemas.openxmlformats.org/officeDocument/2006/relationships/tags" Target="../tags/tag86.xml"/><Relationship Id="rId9" Type="http://schemas.openxmlformats.org/officeDocument/2006/relationships/image" Target="../media/image113.png"/><Relationship Id="rId1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114.png"/><Relationship Id="rId18" Type="http://schemas.openxmlformats.org/officeDocument/2006/relationships/image" Target="../media/image120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113.png"/><Relationship Id="rId17" Type="http://schemas.openxmlformats.org/officeDocument/2006/relationships/image" Target="../media/image119.png"/><Relationship Id="rId2" Type="http://schemas.openxmlformats.org/officeDocument/2006/relationships/tags" Target="../tags/tag89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33.png"/><Relationship Id="rId5" Type="http://schemas.openxmlformats.org/officeDocument/2006/relationships/tags" Target="../tags/tag92.xml"/><Relationship Id="rId15" Type="http://schemas.openxmlformats.org/officeDocument/2006/relationships/image" Target="../media/image32.png"/><Relationship Id="rId10" Type="http://schemas.openxmlformats.org/officeDocument/2006/relationships/image" Target="../media/image58.png"/><Relationship Id="rId19" Type="http://schemas.openxmlformats.org/officeDocument/2006/relationships/image" Target="../media/image121.png"/><Relationship Id="rId4" Type="http://schemas.openxmlformats.org/officeDocument/2006/relationships/tags" Target="../tags/tag91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114.png"/><Relationship Id="rId18" Type="http://schemas.openxmlformats.org/officeDocument/2006/relationships/image" Target="../media/image124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113.png"/><Relationship Id="rId17" Type="http://schemas.openxmlformats.org/officeDocument/2006/relationships/image" Target="../media/image123.png"/><Relationship Id="rId2" Type="http://schemas.openxmlformats.org/officeDocument/2006/relationships/tags" Target="../tags/tag97.xml"/><Relationship Id="rId16" Type="http://schemas.openxmlformats.org/officeDocument/2006/relationships/image" Target="../media/image118.png"/><Relationship Id="rId20" Type="http://schemas.openxmlformats.org/officeDocument/2006/relationships/image" Target="../media/image126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33.png"/><Relationship Id="rId5" Type="http://schemas.openxmlformats.org/officeDocument/2006/relationships/tags" Target="../tags/tag100.xml"/><Relationship Id="rId15" Type="http://schemas.openxmlformats.org/officeDocument/2006/relationships/image" Target="../media/image32.png"/><Relationship Id="rId10" Type="http://schemas.openxmlformats.org/officeDocument/2006/relationships/image" Target="../media/image58.png"/><Relationship Id="rId19" Type="http://schemas.openxmlformats.org/officeDocument/2006/relationships/image" Target="../media/image125.png"/><Relationship Id="rId4" Type="http://schemas.openxmlformats.org/officeDocument/2006/relationships/tags" Target="../tags/tag99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2.png"/><Relationship Id="rId3" Type="http://schemas.openxmlformats.org/officeDocument/2006/relationships/tags" Target="../tags/tag106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61.png"/><Relationship Id="rId2" Type="http://schemas.openxmlformats.org/officeDocument/2006/relationships/tags" Target="../tags/tag105.xml"/><Relationship Id="rId16" Type="http://schemas.openxmlformats.org/officeDocument/2006/relationships/image" Target="../media/image128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114.png"/><Relationship Id="rId5" Type="http://schemas.openxmlformats.org/officeDocument/2006/relationships/tags" Target="../tags/tag108.xml"/><Relationship Id="rId15" Type="http://schemas.openxmlformats.org/officeDocument/2006/relationships/image" Target="../media/image127.png"/><Relationship Id="rId10" Type="http://schemas.openxmlformats.org/officeDocument/2006/relationships/image" Target="../media/image113.png"/><Relationship Id="rId4" Type="http://schemas.openxmlformats.org/officeDocument/2006/relationships/tags" Target="../tags/tag107.xml"/><Relationship Id="rId9" Type="http://schemas.openxmlformats.org/officeDocument/2006/relationships/image" Target="../media/image33.png"/><Relationship Id="rId1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12.xml"/><Relationship Id="rId7" Type="http://schemas.openxmlformats.org/officeDocument/2006/relationships/image" Target="../media/image58.png"/><Relationship Id="rId12" Type="http://schemas.openxmlformats.org/officeDocument/2006/relationships/image" Target="../media/image129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14.png"/><Relationship Id="rId4" Type="http://schemas.openxmlformats.org/officeDocument/2006/relationships/tags" Target="../tags/tag113.xml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oleObject" Target="../embeddings/oleObject91.bin"/><Relationship Id="rId18" Type="http://schemas.openxmlformats.org/officeDocument/2006/relationships/image" Target="../media/image132.wmf"/><Relationship Id="rId3" Type="http://schemas.openxmlformats.org/officeDocument/2006/relationships/tags" Target="../tags/tag115.xml"/><Relationship Id="rId21" Type="http://schemas.openxmlformats.org/officeDocument/2006/relationships/image" Target="../media/image139.png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138.png"/><Relationship Id="rId17" Type="http://schemas.openxmlformats.org/officeDocument/2006/relationships/oleObject" Target="../embeddings/oleObject93.bin"/><Relationship Id="rId2" Type="http://schemas.openxmlformats.org/officeDocument/2006/relationships/tags" Target="../tags/tag114.xml"/><Relationship Id="rId16" Type="http://schemas.openxmlformats.org/officeDocument/2006/relationships/image" Target="../media/image131.wmf"/><Relationship Id="rId20" Type="http://schemas.openxmlformats.org/officeDocument/2006/relationships/image" Target="../media/image133.wmf"/><Relationship Id="rId1" Type="http://schemas.openxmlformats.org/officeDocument/2006/relationships/vmlDrawing" Target="../drawings/vmlDrawing9.vml"/><Relationship Id="rId6" Type="http://schemas.openxmlformats.org/officeDocument/2006/relationships/tags" Target="../tags/tag118.xml"/><Relationship Id="rId11" Type="http://schemas.openxmlformats.org/officeDocument/2006/relationships/image" Target="../media/image137.png"/><Relationship Id="rId5" Type="http://schemas.openxmlformats.org/officeDocument/2006/relationships/tags" Target="../tags/tag117.xml"/><Relationship Id="rId15" Type="http://schemas.openxmlformats.org/officeDocument/2006/relationships/oleObject" Target="../embeddings/oleObject92.bin"/><Relationship Id="rId10" Type="http://schemas.openxmlformats.org/officeDocument/2006/relationships/image" Target="../media/image136.png"/><Relationship Id="rId19" Type="http://schemas.openxmlformats.org/officeDocument/2006/relationships/oleObject" Target="../embeddings/oleObject94.bin"/><Relationship Id="rId4" Type="http://schemas.openxmlformats.org/officeDocument/2006/relationships/tags" Target="../tags/tag116.xml"/><Relationship Id="rId9" Type="http://schemas.openxmlformats.org/officeDocument/2006/relationships/image" Target="../media/image135.png"/><Relationship Id="rId14" Type="http://schemas.openxmlformats.org/officeDocument/2006/relationships/image" Target="../media/image130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2639382" y="3303985"/>
            <a:ext cx="5238582" cy="138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42915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Algorithms Design and Analysis</a:t>
            </a:r>
            <a:endParaRPr lang="en-US" sz="36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r" defTabSz="642915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950" dirty="0">
                <a:solidFill>
                  <a:srgbClr val="C00000"/>
                </a:solidFill>
                <a:latin typeface="文鼎习字体" panose="020B0602010101010101" pitchFamily="33" charset="-122"/>
                <a:ea typeface="文鼎习字体" panose="020B0602010101010101" pitchFamily="33" charset="-122"/>
                <a:cs typeface="+mn-cs"/>
              </a:rPr>
              <a:t>算法设计与分析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" y="0"/>
            <a:ext cx="3364706" cy="2518172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5697141" y="5143500"/>
            <a:ext cx="2726447" cy="425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42915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969">
                <a:solidFill>
                  <a:srgbClr val="C00000"/>
                </a:solidFill>
                <a:latin typeface="华文新魏" panose="02010800040101010101" pitchFamily="2" charset="-122"/>
                <a:ea typeface="文鼎习字体" panose="020B0602010101010101" pitchFamily="33" charset="-122"/>
                <a:cs typeface="+mn-cs"/>
              </a:rPr>
              <a:t>山东大学软件学院</a:t>
            </a:r>
            <a:endParaRPr lang="zh-CN" altLang="en-US" sz="1266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5907" y="293691"/>
            <a:ext cx="1133475" cy="1133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409657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8000" y="-36000"/>
            <a:ext cx="927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满足三角不等式的旅行商问题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819000"/>
            <a:ext cx="8906302" cy="6215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" y="1629001"/>
            <a:ext cx="8913189" cy="313946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A49C3C-3B15-4F86-A56A-453089BA70D3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2682000" y="1129756"/>
            <a:ext cx="6296302" cy="42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A1764F-50F0-4C31-87B9-E26D60E8408D}"/>
              </a:ext>
            </a:extLst>
          </p:cNvPr>
          <p:cNvCxnSpPr>
            <a:cxnSpLocks/>
          </p:cNvCxnSpPr>
          <p:nvPr/>
        </p:nvCxnSpPr>
        <p:spPr>
          <a:xfrm flipV="1">
            <a:off x="88746" y="1440511"/>
            <a:ext cx="1243254" cy="56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390355D-80E7-4DB5-A8B2-6F14913C30A2}"/>
              </a:ext>
            </a:extLst>
          </p:cNvPr>
          <p:cNvCxnSpPr>
            <a:cxnSpLocks/>
          </p:cNvCxnSpPr>
          <p:nvPr/>
        </p:nvCxnSpPr>
        <p:spPr>
          <a:xfrm>
            <a:off x="88746" y="1904696"/>
            <a:ext cx="9732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01C50AD-C8E7-42F0-854E-B822F29DFD4D}"/>
              </a:ext>
            </a:extLst>
          </p:cNvPr>
          <p:cNvCxnSpPr>
            <a:cxnSpLocks/>
          </p:cNvCxnSpPr>
          <p:nvPr/>
        </p:nvCxnSpPr>
        <p:spPr>
          <a:xfrm>
            <a:off x="3842147" y="3789000"/>
            <a:ext cx="9732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6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8000" y="-36000"/>
            <a:ext cx="927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满足三角不等式的旅行商问题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1" y="729000"/>
            <a:ext cx="8906488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05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8000" y="-36000"/>
            <a:ext cx="927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满足三角不等式的旅行商问题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0" y="954000"/>
            <a:ext cx="8945349" cy="477000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7206D0-AA91-41CB-ABDC-C157F8FAE1BA}"/>
              </a:ext>
            </a:extLst>
          </p:cNvPr>
          <p:cNvCxnSpPr>
            <a:cxnSpLocks/>
          </p:cNvCxnSpPr>
          <p:nvPr/>
        </p:nvCxnSpPr>
        <p:spPr>
          <a:xfrm>
            <a:off x="1872000" y="1854000"/>
            <a:ext cx="499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473C4A-79AE-403F-8119-95BC118F1103}"/>
              </a:ext>
            </a:extLst>
          </p:cNvPr>
          <p:cNvCxnSpPr>
            <a:cxnSpLocks/>
          </p:cNvCxnSpPr>
          <p:nvPr/>
        </p:nvCxnSpPr>
        <p:spPr>
          <a:xfrm>
            <a:off x="3222000" y="1539000"/>
            <a:ext cx="540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F672731-44F0-4526-A4FC-A9A532F6208E}"/>
              </a:ext>
            </a:extLst>
          </p:cNvPr>
          <p:cNvCxnSpPr>
            <a:cxnSpLocks/>
          </p:cNvCxnSpPr>
          <p:nvPr/>
        </p:nvCxnSpPr>
        <p:spPr>
          <a:xfrm>
            <a:off x="117000" y="2529000"/>
            <a:ext cx="121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09F8BD3-4A26-4F7C-9EE6-ABE9261CB509}"/>
              </a:ext>
            </a:extLst>
          </p:cNvPr>
          <p:cNvCxnSpPr>
            <a:cxnSpLocks/>
          </p:cNvCxnSpPr>
          <p:nvPr/>
        </p:nvCxnSpPr>
        <p:spPr>
          <a:xfrm>
            <a:off x="117000" y="1539000"/>
            <a:ext cx="121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F8004FD-7198-4F39-A755-665A354EABFA}"/>
              </a:ext>
            </a:extLst>
          </p:cNvPr>
          <p:cNvCxnSpPr>
            <a:cxnSpLocks/>
          </p:cNvCxnSpPr>
          <p:nvPr/>
        </p:nvCxnSpPr>
        <p:spPr>
          <a:xfrm>
            <a:off x="567000" y="3159000"/>
            <a:ext cx="427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16B38EC-B8BE-49E7-A9C2-07B422C0752C}"/>
              </a:ext>
            </a:extLst>
          </p:cNvPr>
          <p:cNvCxnSpPr>
            <a:cxnSpLocks/>
          </p:cNvCxnSpPr>
          <p:nvPr/>
        </p:nvCxnSpPr>
        <p:spPr>
          <a:xfrm>
            <a:off x="2997000" y="4464000"/>
            <a:ext cx="301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B2B3D7E-90AF-416E-9F5A-A4965054959A}"/>
              </a:ext>
            </a:extLst>
          </p:cNvPr>
          <p:cNvCxnSpPr>
            <a:cxnSpLocks/>
          </p:cNvCxnSpPr>
          <p:nvPr/>
        </p:nvCxnSpPr>
        <p:spPr>
          <a:xfrm>
            <a:off x="972000" y="5094000"/>
            <a:ext cx="301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44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8000" y="-36000"/>
            <a:ext cx="927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满足三角不等式的旅行商问题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0" y="684001"/>
            <a:ext cx="8942995" cy="571500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F10C6B8-CA81-4C01-9218-9355C2B596A7}"/>
              </a:ext>
            </a:extLst>
          </p:cNvPr>
          <p:cNvCxnSpPr>
            <a:cxnSpLocks/>
          </p:cNvCxnSpPr>
          <p:nvPr/>
        </p:nvCxnSpPr>
        <p:spPr>
          <a:xfrm>
            <a:off x="522000" y="3879000"/>
            <a:ext cx="477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3F92E13-076B-4011-A1A4-F832FE6B2334}"/>
              </a:ext>
            </a:extLst>
          </p:cNvPr>
          <p:cNvCxnSpPr>
            <a:cxnSpLocks/>
          </p:cNvCxnSpPr>
          <p:nvPr/>
        </p:nvCxnSpPr>
        <p:spPr>
          <a:xfrm>
            <a:off x="1197000" y="1944000"/>
            <a:ext cx="778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FED5824-96DC-402B-86DD-E4A40BA9C3B7}"/>
              </a:ext>
            </a:extLst>
          </p:cNvPr>
          <p:cNvCxnSpPr>
            <a:cxnSpLocks/>
          </p:cNvCxnSpPr>
          <p:nvPr/>
        </p:nvCxnSpPr>
        <p:spPr>
          <a:xfrm>
            <a:off x="117000" y="2259000"/>
            <a:ext cx="643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93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54000"/>
            <a:ext cx="927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35.2.2 The general traveling-salesman problem </a:t>
            </a:r>
            <a:r>
              <a:rPr kumimoji="1" lang="zh-CN" altLang="en-US" sz="20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一般旅行商问题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" y="909000"/>
            <a:ext cx="8980715" cy="193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" y="2934000"/>
            <a:ext cx="8979541" cy="3255965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C165473-3CED-4CC2-B526-7A97E7456B8B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1658532" y="1866637"/>
            <a:ext cx="7394182" cy="98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FA2D5B9-2857-4A3B-9E1F-7D30A7825590}"/>
              </a:ext>
            </a:extLst>
          </p:cNvPr>
          <p:cNvCxnSpPr>
            <a:cxnSpLocks/>
          </p:cNvCxnSpPr>
          <p:nvPr/>
        </p:nvCxnSpPr>
        <p:spPr>
          <a:xfrm>
            <a:off x="1658532" y="1224000"/>
            <a:ext cx="7394182" cy="98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1D16EFF-D86A-442F-8534-D087FCFF8A31}"/>
              </a:ext>
            </a:extLst>
          </p:cNvPr>
          <p:cNvCxnSpPr>
            <a:cxnSpLocks/>
          </p:cNvCxnSpPr>
          <p:nvPr/>
        </p:nvCxnSpPr>
        <p:spPr>
          <a:xfrm>
            <a:off x="91286" y="1496581"/>
            <a:ext cx="24107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111630A-E1F4-4D05-91B7-C698D1A69692}"/>
              </a:ext>
            </a:extLst>
          </p:cNvPr>
          <p:cNvCxnSpPr>
            <a:cxnSpLocks/>
          </p:cNvCxnSpPr>
          <p:nvPr/>
        </p:nvCxnSpPr>
        <p:spPr>
          <a:xfrm>
            <a:off x="2862000" y="4824000"/>
            <a:ext cx="324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2C3CFA1-A0B8-44CF-BBD0-B05FD147215D}"/>
              </a:ext>
            </a:extLst>
          </p:cNvPr>
          <p:cNvCxnSpPr>
            <a:cxnSpLocks/>
          </p:cNvCxnSpPr>
          <p:nvPr/>
        </p:nvCxnSpPr>
        <p:spPr>
          <a:xfrm>
            <a:off x="2862000" y="5904000"/>
            <a:ext cx="324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39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54000"/>
            <a:ext cx="927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The general traveling-salesman problem </a:t>
            </a:r>
            <a:r>
              <a:rPr kumimoji="1" lang="zh-CN" altLang="en-US" sz="20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一般旅行商问题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0" y="1044001"/>
            <a:ext cx="8903151" cy="477000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47D589A-B733-426E-8274-CFBA0B8EE767}"/>
              </a:ext>
            </a:extLst>
          </p:cNvPr>
          <p:cNvCxnSpPr>
            <a:cxnSpLocks/>
          </p:cNvCxnSpPr>
          <p:nvPr/>
        </p:nvCxnSpPr>
        <p:spPr>
          <a:xfrm>
            <a:off x="3582000" y="1314000"/>
            <a:ext cx="346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A9905F4-3753-4C3D-B43C-DABCE4E7A857}"/>
              </a:ext>
            </a:extLst>
          </p:cNvPr>
          <p:cNvCxnSpPr>
            <a:cxnSpLocks/>
          </p:cNvCxnSpPr>
          <p:nvPr/>
        </p:nvCxnSpPr>
        <p:spPr>
          <a:xfrm>
            <a:off x="6822000" y="1636164"/>
            <a:ext cx="21981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0770FD9-4C67-402B-8651-4CB65BABD343}"/>
              </a:ext>
            </a:extLst>
          </p:cNvPr>
          <p:cNvCxnSpPr>
            <a:cxnSpLocks/>
          </p:cNvCxnSpPr>
          <p:nvPr/>
        </p:nvCxnSpPr>
        <p:spPr>
          <a:xfrm>
            <a:off x="117000" y="1944000"/>
            <a:ext cx="715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D8A6887-A44F-49C3-8B83-9B173BECC84C}"/>
              </a:ext>
            </a:extLst>
          </p:cNvPr>
          <p:cNvCxnSpPr>
            <a:cxnSpLocks/>
          </p:cNvCxnSpPr>
          <p:nvPr/>
        </p:nvCxnSpPr>
        <p:spPr>
          <a:xfrm>
            <a:off x="2142000" y="2619000"/>
            <a:ext cx="472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30489AA-C0AE-4582-924A-16E48EDF7975}"/>
              </a:ext>
            </a:extLst>
          </p:cNvPr>
          <p:cNvCxnSpPr>
            <a:cxnSpLocks/>
          </p:cNvCxnSpPr>
          <p:nvPr/>
        </p:nvCxnSpPr>
        <p:spPr>
          <a:xfrm>
            <a:off x="1107000" y="3249000"/>
            <a:ext cx="427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84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15" y="2996952"/>
            <a:ext cx="4324569" cy="2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CBE943-2826-4E55-A91A-94E406E5FC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329306"/>
            <a:ext cx="8525892" cy="29486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4266263" cy="2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03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51AF02-4DE2-4FE3-A298-139536265A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054193"/>
            <a:ext cx="8390448" cy="314551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805952" cy="2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6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AE5BFF-82CD-41A2-A034-B4B4E21233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63" y="2996952"/>
            <a:ext cx="3294473" cy="2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9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7000" y="-36000"/>
            <a:ext cx="882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Approximation Algorithms 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宋体"/>
                <a:cs typeface="+mj-cs"/>
              </a:rPr>
              <a:t>近似算法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" y="819000"/>
            <a:ext cx="8997757" cy="2498701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5247000" y="1719000"/>
            <a:ext cx="378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" idx="3"/>
          </p:cNvCxnSpPr>
          <p:nvPr/>
        </p:nvCxnSpPr>
        <p:spPr>
          <a:xfrm>
            <a:off x="74243" y="2034000"/>
            <a:ext cx="8997757" cy="343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4243" y="2349000"/>
            <a:ext cx="8952757" cy="45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4243" y="2664000"/>
            <a:ext cx="57127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02000" y="2979000"/>
            <a:ext cx="621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0" y="3429000"/>
            <a:ext cx="8319940" cy="329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5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7DF7A983-2A83-4070-A64A-8354620DA5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" y="1309024"/>
            <a:ext cx="7830293" cy="24997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69D020-B6C9-495A-A529-66F9F7739D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4054398" cy="2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82849" y="849327"/>
            <a:ext cx="8085854" cy="3403587"/>
            <a:chOff x="578086" y="1134000"/>
            <a:chExt cx="7853920" cy="368393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086" y="1614204"/>
              <a:ext cx="7853920" cy="3203726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8" y="988171"/>
            <a:ext cx="4214439" cy="2377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C249BB-72F7-44B7-A06E-2F3C728F05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8" y="1473531"/>
            <a:ext cx="7165772" cy="226597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07FEDF-BE0A-44FD-8B51-01A36BA920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6"/>
            <a:ext cx="6665371" cy="2835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B492260-7D35-4A0B-A382-91010C4D1EA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0" y="4389865"/>
            <a:ext cx="7405020" cy="18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0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C054EC0-0FD5-4D4A-8BC2-0396D1AA96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18" y="1196752"/>
            <a:ext cx="6317167" cy="33671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D161DF-4158-46CF-A16F-23CAFDE329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6"/>
            <a:ext cx="6665371" cy="2835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B3B132-E6A1-411D-9FAC-0D920BB1F4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00" y="4905164"/>
            <a:ext cx="6468202" cy="2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7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47" y="2981049"/>
            <a:ext cx="6371042" cy="2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72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1393128" cy="2149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7" y="1404000"/>
            <a:ext cx="7833060" cy="5334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7" y="2484000"/>
            <a:ext cx="7862159" cy="59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9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5"/>
            <a:ext cx="6267553" cy="2835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7" y="1136182"/>
            <a:ext cx="7833062" cy="9242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7" y="2305200"/>
            <a:ext cx="7834445" cy="5916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EE482D-8336-43B0-A1AC-0A6F1AC41FF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7" y="3416019"/>
            <a:ext cx="7837220" cy="86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2897524" cy="2835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07" y="1834119"/>
            <a:ext cx="7834449" cy="16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%\documentclass[12pt]{article}&#10;\documentclass[a4paper, 12pt]{extarticle}&#10;\usepackage{amsmath}&#10;\pagestyle{empty}&#10;\usepackage{enumitem,xcolor}&#10;\usepackage{geometry}&#10;\geometry{a4paper,scale=0.55}&#10;\begin{document}&#10;{\sc Vertex Cover} problem&#10;&#10;\end{document}" title="IguanaTex Bitmap Display">
            <a:extLst>
              <a:ext uri="{FF2B5EF4-FFF2-40B4-BE49-F238E27FC236}">
                <a16:creationId xmlns:a16="http://schemas.microsoft.com/office/drawing/2014/main" id="{E43813EF-8581-2537-98F6-590EC1C7AE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61" y="2981049"/>
            <a:ext cx="3336499" cy="2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07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068234" cy="214913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1B0741-A9A6-4E93-A46D-CCAAC9E57F37}"/>
              </a:ext>
            </a:extLst>
          </p:cNvPr>
          <p:cNvGrpSpPr/>
          <p:nvPr/>
        </p:nvGrpSpPr>
        <p:grpSpPr>
          <a:xfrm>
            <a:off x="657000" y="954000"/>
            <a:ext cx="8023904" cy="1989250"/>
            <a:chOff x="578086" y="1134000"/>
            <a:chExt cx="7853920" cy="2153098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2E06D01-51D8-4B43-9D91-2C8F96C3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B3587C4-52AA-424F-AA19-6298A3E59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086" y="1614204"/>
              <a:ext cx="7853920" cy="1672894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E123D1B-5167-4F49-AB1B-E1F9EE6006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1082854"/>
            <a:ext cx="2405202" cy="1859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933793-9DCA-45CE-8DC6-12C9D00673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97" y="1584000"/>
            <a:ext cx="7453365" cy="92790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56D8E15-80D4-46B1-A761-D80849AE8D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000" y="3506772"/>
            <a:ext cx="3285000" cy="18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91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EBB20EF-57A2-4C63-B566-636F52E20D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2636912"/>
            <a:ext cx="4935399" cy="13809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3FE222-6A74-40A7-8100-7318D26F10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7"/>
            <a:ext cx="6823886" cy="2835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5C4AA47-5084-4D7F-AF60-51302F8F7E5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052737"/>
            <a:ext cx="7748293" cy="5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7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" y="684000"/>
            <a:ext cx="9062250" cy="44520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8000" y="-36000"/>
            <a:ext cx="927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Approximation ratio </a:t>
            </a:r>
            <a:r>
              <a:rPr kumimoji="1" lang="zh-CN" altLang="en-US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近似比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827000" y="2291061"/>
            <a:ext cx="472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50621" y="2619000"/>
            <a:ext cx="61863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461596" y="3159000"/>
            <a:ext cx="23704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DE3EC2-7CD4-454D-8B11-2F606CE675C2}"/>
              </a:ext>
            </a:extLst>
          </p:cNvPr>
          <p:cNvCxnSpPr>
            <a:cxnSpLocks/>
          </p:cNvCxnSpPr>
          <p:nvPr/>
        </p:nvCxnSpPr>
        <p:spPr>
          <a:xfrm>
            <a:off x="27000" y="1674000"/>
            <a:ext cx="108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AEEAA65-9AF0-4ABB-9EBB-29BE6E12D029}"/>
              </a:ext>
            </a:extLst>
          </p:cNvPr>
          <p:cNvCxnSpPr>
            <a:cxnSpLocks/>
          </p:cNvCxnSpPr>
          <p:nvPr/>
        </p:nvCxnSpPr>
        <p:spPr>
          <a:xfrm>
            <a:off x="5697000" y="1683265"/>
            <a:ext cx="328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DCD81B1-4F5A-4487-B7D3-3B4254B9B2BF}"/>
              </a:ext>
            </a:extLst>
          </p:cNvPr>
          <p:cNvCxnSpPr>
            <a:cxnSpLocks/>
          </p:cNvCxnSpPr>
          <p:nvPr/>
        </p:nvCxnSpPr>
        <p:spPr>
          <a:xfrm>
            <a:off x="1962000" y="3519000"/>
            <a:ext cx="333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BFDAADA-7AAD-4956-A4E4-3CBBB582C18C}"/>
              </a:ext>
            </a:extLst>
          </p:cNvPr>
          <p:cNvCxnSpPr>
            <a:cxnSpLocks/>
          </p:cNvCxnSpPr>
          <p:nvPr/>
        </p:nvCxnSpPr>
        <p:spPr>
          <a:xfrm>
            <a:off x="1107000" y="3834000"/>
            <a:ext cx="333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342357A-4BEA-4E22-8E27-930E1E7EB60B}"/>
              </a:ext>
            </a:extLst>
          </p:cNvPr>
          <p:cNvCxnSpPr>
            <a:cxnSpLocks/>
          </p:cNvCxnSpPr>
          <p:nvPr/>
        </p:nvCxnSpPr>
        <p:spPr>
          <a:xfrm>
            <a:off x="2232000" y="4149000"/>
            <a:ext cx="360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FE4A2D1-A5B2-41EF-8489-DD74F5C30E92}"/>
              </a:ext>
            </a:extLst>
          </p:cNvPr>
          <p:cNvCxnSpPr>
            <a:cxnSpLocks/>
          </p:cNvCxnSpPr>
          <p:nvPr/>
        </p:nvCxnSpPr>
        <p:spPr>
          <a:xfrm>
            <a:off x="72000" y="4824000"/>
            <a:ext cx="333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070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88032" y="689485"/>
            <a:ext cx="8784468" cy="1223067"/>
            <a:chOff x="422448" y="4981575"/>
            <a:chExt cx="7861921" cy="14201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8337" y="5554638"/>
              <a:ext cx="7856032" cy="847097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AB554283-5E27-4D7A-8DEE-ABAFACF0B1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5" y="848734"/>
            <a:ext cx="990737" cy="1844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2B422E-E1DA-491D-AD33-DC3CAF3F95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4" y="1359369"/>
            <a:ext cx="8232134" cy="27574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1097431" cy="281978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27A3D6E3-2255-4439-AA61-CC944878F621}"/>
              </a:ext>
            </a:extLst>
          </p:cNvPr>
          <p:cNvGrpSpPr/>
          <p:nvPr/>
        </p:nvGrpSpPr>
        <p:grpSpPr>
          <a:xfrm>
            <a:off x="294612" y="1955760"/>
            <a:ext cx="8849388" cy="1761272"/>
            <a:chOff x="614037" y="1955760"/>
            <a:chExt cx="7920364" cy="1761272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8238" y="1955760"/>
              <a:ext cx="7780502" cy="159344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037" y="2435962"/>
              <a:ext cx="7920364" cy="1281070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BC0048EE-A7FB-43C3-888F-ECC681BC14F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4" y="2076973"/>
            <a:ext cx="599471" cy="1859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B57CA9-3BAF-4276-8EEB-300D008147F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2" y="2528900"/>
            <a:ext cx="7741993" cy="8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1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88032" y="689485"/>
            <a:ext cx="8784468" cy="1223067"/>
            <a:chOff x="422448" y="4981575"/>
            <a:chExt cx="7861921" cy="14201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337" y="5554638"/>
              <a:ext cx="7856032" cy="847097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AB554283-5E27-4D7A-8DEE-ABAFACF0B1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5" y="848734"/>
            <a:ext cx="990737" cy="1844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2B422E-E1DA-491D-AD33-DC3CAF3F95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4" y="1359369"/>
            <a:ext cx="8232134" cy="27574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1097431" cy="281978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27A3D6E3-2255-4439-AA61-CC944878F621}"/>
              </a:ext>
            </a:extLst>
          </p:cNvPr>
          <p:cNvGrpSpPr/>
          <p:nvPr/>
        </p:nvGrpSpPr>
        <p:grpSpPr>
          <a:xfrm>
            <a:off x="294612" y="1955760"/>
            <a:ext cx="8849388" cy="1761272"/>
            <a:chOff x="614037" y="1955760"/>
            <a:chExt cx="7920364" cy="1761272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238" y="1955760"/>
              <a:ext cx="7780502" cy="159344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4037" y="2435962"/>
              <a:ext cx="7920364" cy="1281070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BC0048EE-A7FB-43C3-888F-ECC681BC14F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4" y="2076973"/>
            <a:ext cx="599471" cy="1859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B57CA9-3BAF-4276-8EEB-300D008147F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2" y="2528900"/>
            <a:ext cx="7741993" cy="84398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F82AD3-9D76-4FFB-B5A1-6944858A0F4E}"/>
              </a:ext>
            </a:extLst>
          </p:cNvPr>
          <p:cNvGrpSpPr/>
          <p:nvPr/>
        </p:nvGrpSpPr>
        <p:grpSpPr>
          <a:xfrm>
            <a:off x="297675" y="4451916"/>
            <a:ext cx="8784468" cy="1223067"/>
            <a:chOff x="422448" y="4981575"/>
            <a:chExt cx="7861921" cy="142016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A8D4D4C-705C-41C5-BBB3-0D01205ED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F19E2A0-F0BC-4FA5-9993-11DD75370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337" y="5554638"/>
              <a:ext cx="7856032" cy="847097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8F536AE-CEB6-4518-BEF5-CA3ADE52F67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8" y="4611165"/>
            <a:ext cx="1027318" cy="23625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533BD66-3863-484E-9664-D668461E724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21799"/>
            <a:ext cx="5575847" cy="29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0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88032" y="689485"/>
            <a:ext cx="8784468" cy="1223067"/>
            <a:chOff x="422448" y="4981575"/>
            <a:chExt cx="7861921" cy="14201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8337" y="5554638"/>
              <a:ext cx="7856032" cy="84709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E817749-3D75-44F9-88CE-40EB696953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5" y="848734"/>
            <a:ext cx="1022746" cy="1844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1131B6-A379-457F-8892-981B1A2F8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83" y="1359369"/>
            <a:ext cx="2103413" cy="19953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1097431" cy="281978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27A3D6E3-2255-4439-AA61-CC944878F621}"/>
              </a:ext>
            </a:extLst>
          </p:cNvPr>
          <p:cNvGrpSpPr/>
          <p:nvPr/>
        </p:nvGrpSpPr>
        <p:grpSpPr>
          <a:xfrm>
            <a:off x="294612" y="1955760"/>
            <a:ext cx="8849388" cy="2073642"/>
            <a:chOff x="614037" y="1955760"/>
            <a:chExt cx="7920364" cy="2073642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8238" y="1955760"/>
              <a:ext cx="7780502" cy="159344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037" y="2435962"/>
              <a:ext cx="7920364" cy="1593440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BC0048EE-A7FB-43C3-888F-ECC681BC14F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4" y="2076973"/>
            <a:ext cx="599471" cy="1859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62135F-D980-44EE-A67B-6249BAAA93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2" y="2528900"/>
            <a:ext cx="7741994" cy="114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88032" y="689485"/>
            <a:ext cx="8784468" cy="1223067"/>
            <a:chOff x="422448" y="4981575"/>
            <a:chExt cx="7861921" cy="14201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8337" y="5554638"/>
              <a:ext cx="7856032" cy="84709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FBF7134-92E9-4A60-AA58-0A2DA0A7A0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5" y="848734"/>
            <a:ext cx="993785" cy="1844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3E9979-E753-4781-AF01-E54FD98A03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1371147"/>
            <a:ext cx="8106038" cy="2355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1097431" cy="281978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27A3D6E3-2255-4439-AA61-CC944878F621}"/>
              </a:ext>
            </a:extLst>
          </p:cNvPr>
          <p:cNvGrpSpPr/>
          <p:nvPr/>
        </p:nvGrpSpPr>
        <p:grpSpPr>
          <a:xfrm>
            <a:off x="294612" y="1955760"/>
            <a:ext cx="8849388" cy="2073642"/>
            <a:chOff x="614037" y="1955760"/>
            <a:chExt cx="7920364" cy="2073642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8238" y="1955760"/>
              <a:ext cx="7780502" cy="159344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037" y="2435962"/>
              <a:ext cx="7920364" cy="1593440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BC0048EE-A7FB-43C3-888F-ECC681BC14F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4" y="2076973"/>
            <a:ext cx="599471" cy="1859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A5B03F-A7E0-41D3-BA7C-EE0CA427596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4" y="2528899"/>
            <a:ext cx="4628065" cy="2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47" y="2981048"/>
            <a:ext cx="5194662" cy="2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16046" y="714206"/>
            <a:ext cx="8450098" cy="2594993"/>
            <a:chOff x="578086" y="1134000"/>
            <a:chExt cx="7853920" cy="28087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086" y="1614204"/>
              <a:ext cx="7853920" cy="232853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6F1C2FD-E2F2-4687-805A-4127369FD6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843060"/>
            <a:ext cx="1204125" cy="1859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81260E-3D30-45D2-8FC4-4EE6812AA9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72" y="1317765"/>
            <a:ext cx="7554552" cy="15449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4171763" cy="28197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D84F67E-3A5A-4088-8E2E-7102989D99CC}"/>
              </a:ext>
            </a:extLst>
          </p:cNvPr>
          <p:cNvGrpSpPr/>
          <p:nvPr/>
        </p:nvGrpSpPr>
        <p:grpSpPr>
          <a:xfrm>
            <a:off x="2802522" y="3269489"/>
            <a:ext cx="3575050" cy="3250153"/>
            <a:chOff x="2419350" y="677863"/>
            <a:chExt cx="3575050" cy="325015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A404390-539D-4FE1-8878-B922A44479ED}"/>
                </a:ext>
              </a:extLst>
            </p:cNvPr>
            <p:cNvSpPr/>
            <p:nvPr/>
          </p:nvSpPr>
          <p:spPr>
            <a:xfrm>
              <a:off x="3352800" y="1253945"/>
              <a:ext cx="809897" cy="266609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605FC0D-52A6-4937-84B5-567E19A1F193}"/>
                </a:ext>
              </a:extLst>
            </p:cNvPr>
            <p:cNvSpPr/>
            <p:nvPr/>
          </p:nvSpPr>
          <p:spPr>
            <a:xfrm>
              <a:off x="3200401" y="3192279"/>
              <a:ext cx="2135635" cy="5899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2593431-EFDA-4E3E-8B98-EB8CDF111643}"/>
                </a:ext>
              </a:extLst>
            </p:cNvPr>
            <p:cNvSpPr/>
            <p:nvPr/>
          </p:nvSpPr>
          <p:spPr>
            <a:xfrm>
              <a:off x="3206751" y="1499997"/>
              <a:ext cx="2129286" cy="7756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32B5C63-68CA-44EA-8A58-6B51873EF69A}"/>
                </a:ext>
              </a:extLst>
            </p:cNvPr>
            <p:cNvGrpSpPr/>
            <p:nvPr/>
          </p:nvGrpSpPr>
          <p:grpSpPr>
            <a:xfrm>
              <a:off x="3159125" y="1263470"/>
              <a:ext cx="1989093" cy="2664546"/>
              <a:chOff x="3209925" y="1120595"/>
              <a:chExt cx="1989093" cy="2664546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5391848-3421-41E1-86D5-6928C3DCDE20}"/>
                  </a:ext>
                </a:extLst>
              </p:cNvPr>
              <p:cNvSpPr/>
              <p:nvPr/>
            </p:nvSpPr>
            <p:spPr>
              <a:xfrm>
                <a:off x="4441372" y="1120595"/>
                <a:ext cx="757646" cy="266454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22845799-2C05-4A6E-99A4-A9C33FB8B9CB}"/>
                  </a:ext>
                </a:extLst>
              </p:cNvPr>
              <p:cNvSpPr/>
              <p:nvPr/>
            </p:nvSpPr>
            <p:spPr>
              <a:xfrm>
                <a:off x="3209925" y="2365759"/>
                <a:ext cx="1226064" cy="42189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827FB6C2-56E9-4A18-B26F-5604D866108A}"/>
                  </a:ext>
                </a:extLst>
              </p:cNvPr>
              <p:cNvCxnSpPr/>
              <p:nvPr/>
            </p:nvCxnSpPr>
            <p:spPr>
              <a:xfrm>
                <a:off x="4434055" y="2378805"/>
                <a:ext cx="4595" cy="396145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A262D10-70D5-4B10-AFAB-FE99473E72F3}"/>
                </a:ext>
              </a:extLst>
            </p:cNvPr>
            <p:cNvSpPr/>
            <p:nvPr/>
          </p:nvSpPr>
          <p:spPr>
            <a:xfrm rot="19310762">
              <a:off x="3226625" y="2776091"/>
              <a:ext cx="2227181" cy="676972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DCD6E3C-BCF4-482D-BCB6-EF40AF70EC24}"/>
                </a:ext>
              </a:extLst>
            </p:cNvPr>
            <p:cNvGrpSpPr/>
            <p:nvPr/>
          </p:nvGrpSpPr>
          <p:grpSpPr>
            <a:xfrm>
              <a:off x="3612304" y="1612430"/>
              <a:ext cx="1194345" cy="157163"/>
              <a:chOff x="3651250" y="1652587"/>
              <a:chExt cx="1194345" cy="157163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BA35DBF-AE50-4F04-A42C-659DBA4CA74C}"/>
                  </a:ext>
                </a:extLst>
              </p:cNvPr>
              <p:cNvSpPr/>
              <p:nvPr/>
            </p:nvSpPr>
            <p:spPr>
              <a:xfrm>
                <a:off x="3651250" y="16541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7A60C286-28F3-4C55-B2F5-379E7CC559D4}"/>
                  </a:ext>
                </a:extLst>
              </p:cNvPr>
              <p:cNvSpPr/>
              <p:nvPr/>
            </p:nvSpPr>
            <p:spPr>
              <a:xfrm>
                <a:off x="4693195" y="1652587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BAC7D56-9D44-4BB6-98D7-C88FB33909FB}"/>
                </a:ext>
              </a:extLst>
            </p:cNvPr>
            <p:cNvGrpSpPr/>
            <p:nvPr/>
          </p:nvGrpSpPr>
          <p:grpSpPr>
            <a:xfrm>
              <a:off x="3617401" y="2027884"/>
              <a:ext cx="1194345" cy="157163"/>
              <a:chOff x="3803650" y="1804987"/>
              <a:chExt cx="1194345" cy="157163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67CEE73-6D0C-4D46-9522-E8DAB602C37C}"/>
                  </a:ext>
                </a:extLst>
              </p:cNvPr>
              <p:cNvSpPr/>
              <p:nvPr/>
            </p:nvSpPr>
            <p:spPr>
              <a:xfrm>
                <a:off x="3803650" y="18065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22FFB807-3E3B-4BD6-A85F-4B7E4CBF2F24}"/>
                  </a:ext>
                </a:extLst>
              </p:cNvPr>
              <p:cNvSpPr/>
              <p:nvPr/>
            </p:nvSpPr>
            <p:spPr>
              <a:xfrm>
                <a:off x="4845595" y="1804987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4EE04F-D498-43F4-8B72-A3D73C8DDB73}"/>
                </a:ext>
              </a:extLst>
            </p:cNvPr>
            <p:cNvGrpSpPr/>
            <p:nvPr/>
          </p:nvGrpSpPr>
          <p:grpSpPr>
            <a:xfrm>
              <a:off x="3612304" y="2626305"/>
              <a:ext cx="1194345" cy="157163"/>
              <a:chOff x="3675938" y="2506672"/>
              <a:chExt cx="1194345" cy="157163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61506723-23F9-4129-92EF-E5E4EF2F244F}"/>
                  </a:ext>
                </a:extLst>
              </p:cNvPr>
              <p:cNvSpPr/>
              <p:nvPr/>
            </p:nvSpPr>
            <p:spPr>
              <a:xfrm>
                <a:off x="3675938" y="2508260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F5A70145-BFC8-4A46-8307-796F763341F6}"/>
                  </a:ext>
                </a:extLst>
              </p:cNvPr>
              <p:cNvSpPr/>
              <p:nvPr/>
            </p:nvSpPr>
            <p:spPr>
              <a:xfrm>
                <a:off x="4717883" y="2506672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F1B703F-31BA-4262-BDAC-1CF3525B218C}"/>
                </a:ext>
              </a:extLst>
            </p:cNvPr>
            <p:cNvGrpSpPr/>
            <p:nvPr/>
          </p:nvGrpSpPr>
          <p:grpSpPr>
            <a:xfrm>
              <a:off x="3612304" y="3473999"/>
              <a:ext cx="1194345" cy="157163"/>
              <a:chOff x="3683751" y="3267381"/>
              <a:chExt cx="1194345" cy="157163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00BF33C4-1E72-4E46-A578-F3B0EE553E80}"/>
                  </a:ext>
                </a:extLst>
              </p:cNvPr>
              <p:cNvSpPr/>
              <p:nvPr/>
            </p:nvSpPr>
            <p:spPr>
              <a:xfrm>
                <a:off x="3683751" y="3268969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B865072-4621-4338-9489-22E0965B5031}"/>
                  </a:ext>
                </a:extLst>
              </p:cNvPr>
              <p:cNvSpPr/>
              <p:nvPr/>
            </p:nvSpPr>
            <p:spPr>
              <a:xfrm>
                <a:off x="4725696" y="3267381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E68468C-CB19-4817-ADEE-3A255660A8E3}"/>
                </a:ext>
              </a:extLst>
            </p:cNvPr>
            <p:cNvGrpSpPr/>
            <p:nvPr/>
          </p:nvGrpSpPr>
          <p:grpSpPr>
            <a:xfrm>
              <a:off x="3824003" y="1505017"/>
              <a:ext cx="1241710" cy="369821"/>
              <a:chOff x="3824003" y="1371667"/>
              <a:chExt cx="1241710" cy="369821"/>
            </a:xfrm>
          </p:grpSpPr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19C5C2E9-C897-4794-BBAC-49B9D7DE0B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24003" y="1371667"/>
              <a:ext cx="22542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2" name="AxMath" r:id="rId12" imgW="124560" imgH="200520" progId="Equation.AxMath">
                      <p:embed/>
                    </p:oleObj>
                  </mc:Choice>
                  <mc:Fallback>
                    <p:oleObj name="AxMath" r:id="rId12" imgW="124560" imgH="200520" progId="Equation.AxMath">
                      <p:embed/>
                      <p:pic>
                        <p:nvPicPr>
                          <p:cNvPr id="45" name="对象 44">
                            <a:extLst>
                              <a:ext uri="{FF2B5EF4-FFF2-40B4-BE49-F238E27FC236}">
                                <a16:creationId xmlns:a16="http://schemas.microsoft.com/office/drawing/2014/main" id="{19C5C2E9-C897-4794-BBAC-49B9D7DE0B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824003" y="1371667"/>
                            <a:ext cx="22542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" name="对象 45">
                <a:extLst>
                  <a:ext uri="{FF2B5EF4-FFF2-40B4-BE49-F238E27FC236}">
                    <a16:creationId xmlns:a16="http://schemas.microsoft.com/office/drawing/2014/main" id="{3336D6ED-650A-47B8-AA69-5A3F8DE581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9175" y="1377950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3" name="AxMath" r:id="rId14" imgW="130680" imgH="200520" progId="Equation.AxMath">
                      <p:embed/>
                    </p:oleObj>
                  </mc:Choice>
                  <mc:Fallback>
                    <p:oleObj name="AxMath" r:id="rId14" imgW="130680" imgH="200520" progId="Equation.AxMath">
                      <p:embed/>
                      <p:pic>
                        <p:nvPicPr>
                          <p:cNvPr id="46" name="对象 45">
                            <a:extLst>
                              <a:ext uri="{FF2B5EF4-FFF2-40B4-BE49-F238E27FC236}">
                                <a16:creationId xmlns:a16="http://schemas.microsoft.com/office/drawing/2014/main" id="{3336D6ED-650A-47B8-AA69-5A3F8DE581A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829175" y="1377950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D6C936-D023-4F52-860E-384550A1BFDC}"/>
                </a:ext>
              </a:extLst>
            </p:cNvPr>
            <p:cNvGrpSpPr/>
            <p:nvPr/>
          </p:nvGrpSpPr>
          <p:grpSpPr>
            <a:xfrm>
              <a:off x="3816350" y="1912938"/>
              <a:ext cx="1255713" cy="368300"/>
              <a:chOff x="3815523" y="1371709"/>
              <a:chExt cx="1255713" cy="368300"/>
            </a:xfrm>
          </p:grpSpPr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D753C8BC-1449-4C52-8331-42109272BC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15523" y="1371709"/>
              <a:ext cx="2413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4" name="AxMath" r:id="rId16" imgW="132120" imgH="200520" progId="Equation.AxMath">
                      <p:embed/>
                    </p:oleObj>
                  </mc:Choice>
                  <mc:Fallback>
                    <p:oleObj name="AxMath" r:id="rId16" imgW="132120" imgH="200520" progId="Equation.AxMath">
                      <p:embed/>
                      <p:pic>
                        <p:nvPic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D753C8BC-1449-4C52-8331-42109272BC5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3815523" y="1371709"/>
                            <a:ext cx="2413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299CB12A-1755-411B-8CC3-5AC905C162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5173" y="1376471"/>
              <a:ext cx="246063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5" name="AxMath" r:id="rId18" imgW="134640" imgH="200520" progId="Equation.AxMath">
                      <p:embed/>
                    </p:oleObj>
                  </mc:Choice>
                  <mc:Fallback>
                    <p:oleObj name="AxMath" r:id="rId18" imgW="134640" imgH="200520" progId="Equation.AxMath">
                      <p:embed/>
                      <p:pic>
                        <p:nvPicPr>
                          <p:cNvPr id="44" name="对象 43">
                            <a:extLst>
                              <a:ext uri="{FF2B5EF4-FFF2-40B4-BE49-F238E27FC236}">
                                <a16:creationId xmlns:a16="http://schemas.microsoft.com/office/drawing/2014/main" id="{299CB12A-1755-411B-8CC3-5AC905C162E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825173" y="1376471"/>
                            <a:ext cx="246063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3E5A0FC-9006-43C7-8953-C9FBC4A302B7}"/>
                </a:ext>
              </a:extLst>
            </p:cNvPr>
            <p:cNvGrpSpPr/>
            <p:nvPr/>
          </p:nvGrpSpPr>
          <p:grpSpPr>
            <a:xfrm>
              <a:off x="3819525" y="2508250"/>
              <a:ext cx="1247775" cy="368300"/>
              <a:chOff x="3819525" y="1372058"/>
              <a:chExt cx="1247775" cy="368300"/>
            </a:xfrm>
          </p:grpSpPr>
          <p:graphicFrame>
            <p:nvGraphicFramePr>
              <p:cNvPr id="41" name="对象 40">
                <a:extLst>
                  <a:ext uri="{FF2B5EF4-FFF2-40B4-BE49-F238E27FC236}">
                    <a16:creationId xmlns:a16="http://schemas.microsoft.com/office/drawing/2014/main" id="{E67D6C9B-6257-41FD-B051-5B1738A56E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19525" y="1372058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6" name="AxMath" r:id="rId20" imgW="130680" imgH="200520" progId="Equation.AxMath">
                      <p:embed/>
                    </p:oleObj>
                  </mc:Choice>
                  <mc:Fallback>
                    <p:oleObj name="AxMath" r:id="rId20" imgW="130680" imgH="200520" progId="Equation.AxMath">
                      <p:embed/>
                      <p:pic>
                        <p:nvPicPr>
                          <p:cNvPr id="41" name="对象 40">
                            <a:extLst>
                              <a:ext uri="{FF2B5EF4-FFF2-40B4-BE49-F238E27FC236}">
                                <a16:creationId xmlns:a16="http://schemas.microsoft.com/office/drawing/2014/main" id="{E67D6C9B-6257-41FD-B051-5B1738A56EF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3819525" y="1372058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对象 41">
                <a:extLst>
                  <a:ext uri="{FF2B5EF4-FFF2-40B4-BE49-F238E27FC236}">
                    <a16:creationId xmlns:a16="http://schemas.microsoft.com/office/drawing/2014/main" id="{1ABCB0ED-0EA6-4BB9-8F76-55DC6C6BA7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7588" y="1376821"/>
              <a:ext cx="239712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7" name="AxMath" r:id="rId22" imgW="132120" imgH="200520" progId="Equation.AxMath">
                      <p:embed/>
                    </p:oleObj>
                  </mc:Choice>
                  <mc:Fallback>
                    <p:oleObj name="AxMath" r:id="rId22" imgW="132120" imgH="200520" progId="Equation.AxMath">
                      <p:embed/>
                      <p:pic>
                        <p:nvPicPr>
                          <p:cNvPr id="42" name="对象 41">
                            <a:extLst>
                              <a:ext uri="{FF2B5EF4-FFF2-40B4-BE49-F238E27FC236}">
                                <a16:creationId xmlns:a16="http://schemas.microsoft.com/office/drawing/2014/main" id="{1ABCB0ED-0EA6-4BB9-8F76-55DC6C6BA7A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4827588" y="1376821"/>
                            <a:ext cx="239712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662EFFE-407F-431F-A566-259D978930A5}"/>
                </a:ext>
              </a:extLst>
            </p:cNvPr>
            <p:cNvGrpSpPr/>
            <p:nvPr/>
          </p:nvGrpSpPr>
          <p:grpSpPr>
            <a:xfrm>
              <a:off x="3819525" y="3365500"/>
              <a:ext cx="1250950" cy="369888"/>
              <a:chOff x="3816360" y="1371209"/>
              <a:chExt cx="1250950" cy="369888"/>
            </a:xfrm>
          </p:grpSpPr>
          <p:graphicFrame>
            <p:nvGraphicFramePr>
              <p:cNvPr id="39" name="对象 38">
                <a:extLst>
                  <a:ext uri="{FF2B5EF4-FFF2-40B4-BE49-F238E27FC236}">
                    <a16:creationId xmlns:a16="http://schemas.microsoft.com/office/drawing/2014/main" id="{24091C86-55BD-46AA-B303-6109485C7C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16360" y="1371209"/>
              <a:ext cx="24288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8" name="AxMath" r:id="rId24" imgW="133560" imgH="200520" progId="Equation.AxMath">
                      <p:embed/>
                    </p:oleObj>
                  </mc:Choice>
                  <mc:Fallback>
                    <p:oleObj name="AxMath" r:id="rId24" imgW="133560" imgH="200520" progId="Equation.AxMath">
                      <p:embed/>
                      <p:pic>
                        <p:nvPicPr>
                          <p:cNvPr id="39" name="对象 38">
                            <a:extLst>
                              <a:ext uri="{FF2B5EF4-FFF2-40B4-BE49-F238E27FC236}">
                                <a16:creationId xmlns:a16="http://schemas.microsoft.com/office/drawing/2014/main" id="{24091C86-55BD-46AA-B303-6109485C7CE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3816360" y="1371209"/>
                            <a:ext cx="24288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对象 39">
                <a:extLst>
                  <a:ext uri="{FF2B5EF4-FFF2-40B4-BE49-F238E27FC236}">
                    <a16:creationId xmlns:a16="http://schemas.microsoft.com/office/drawing/2014/main" id="{7B352603-9CA5-4D71-BF72-E4BC56F4D8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7598" y="1377559"/>
              <a:ext cx="2397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9" name="AxMath" r:id="rId26" imgW="132120" imgH="200520" progId="Equation.AxMath">
                      <p:embed/>
                    </p:oleObj>
                  </mc:Choice>
                  <mc:Fallback>
                    <p:oleObj name="AxMath" r:id="rId26" imgW="132120" imgH="200520" progId="Equation.AxMath">
                      <p:embed/>
                      <p:pic>
                        <p:nvPicPr>
                          <p:cNvPr id="40" name="对象 39">
                            <a:extLst>
                              <a:ext uri="{FF2B5EF4-FFF2-40B4-BE49-F238E27FC236}">
                                <a16:creationId xmlns:a16="http://schemas.microsoft.com/office/drawing/2014/main" id="{7B352603-9CA5-4D71-BF72-E4BC56F4D84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4827598" y="1377559"/>
                            <a:ext cx="2397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C3F11F9-9DA7-4300-B727-8C6889097CE8}"/>
                </a:ext>
              </a:extLst>
            </p:cNvPr>
            <p:cNvGrpSpPr/>
            <p:nvPr/>
          </p:nvGrpSpPr>
          <p:grpSpPr>
            <a:xfrm>
              <a:off x="2457614" y="1549388"/>
              <a:ext cx="721661" cy="638333"/>
              <a:chOff x="5411895" y="1333339"/>
              <a:chExt cx="721661" cy="638333"/>
            </a:xfrm>
          </p:grpSpPr>
          <p:graphicFrame>
            <p:nvGraphicFramePr>
              <p:cNvPr id="37" name="对象 36">
                <a:extLst>
                  <a:ext uri="{FF2B5EF4-FFF2-40B4-BE49-F238E27FC236}">
                    <a16:creationId xmlns:a16="http://schemas.microsoft.com/office/drawing/2014/main" id="{98C2EE1D-37E5-4318-966B-58399F85DC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11895" y="1333339"/>
              <a:ext cx="277813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0" name="AxMath" r:id="rId28" imgW="152280" imgH="200520" progId="Equation.AxMath">
                      <p:embed/>
                    </p:oleObj>
                  </mc:Choice>
                  <mc:Fallback>
                    <p:oleObj name="AxMath" r:id="rId28" imgW="152280" imgH="200520" progId="Equation.AxMath">
                      <p:embed/>
                      <p:pic>
                        <p:nvPicPr>
                          <p:cNvPr id="37" name="对象 36">
                            <a:extLst>
                              <a:ext uri="{FF2B5EF4-FFF2-40B4-BE49-F238E27FC236}">
                                <a16:creationId xmlns:a16="http://schemas.microsoft.com/office/drawing/2014/main" id="{98C2EE1D-37E5-4318-966B-58399F85DC8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5411895" y="1333339"/>
                            <a:ext cx="277813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" name="对象 37">
                <a:extLst>
                  <a:ext uri="{FF2B5EF4-FFF2-40B4-BE49-F238E27FC236}">
                    <a16:creationId xmlns:a16="http://schemas.microsoft.com/office/drawing/2014/main" id="{E20EDE43-F993-48A1-B2B3-B9B5D14FF7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16006" y="1608135"/>
              <a:ext cx="71755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1" name="AxMath" r:id="rId30" imgW="395640" imgH="200520" progId="Equation.AxMath">
                      <p:embed/>
                    </p:oleObj>
                  </mc:Choice>
                  <mc:Fallback>
                    <p:oleObj name="AxMath" r:id="rId30" imgW="395640" imgH="200520" progId="Equation.AxMath">
                      <p:embed/>
                      <p:pic>
                        <p:nvPicPr>
                          <p:cNvPr id="38" name="对象 37">
                            <a:extLst>
                              <a:ext uri="{FF2B5EF4-FFF2-40B4-BE49-F238E27FC236}">
                                <a16:creationId xmlns:a16="http://schemas.microsoft.com/office/drawing/2014/main" id="{E20EDE43-F993-48A1-B2B3-B9B5D14FF77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5416006" y="1608135"/>
                            <a:ext cx="71755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FBAF6B0-BFA2-4A63-812F-DD88990A3A5C}"/>
                </a:ext>
              </a:extLst>
            </p:cNvPr>
            <p:cNvGrpSpPr/>
            <p:nvPr/>
          </p:nvGrpSpPr>
          <p:grpSpPr>
            <a:xfrm>
              <a:off x="2419350" y="3192463"/>
              <a:ext cx="731838" cy="638175"/>
              <a:chOff x="5406846" y="1333109"/>
              <a:chExt cx="731838" cy="638175"/>
            </a:xfrm>
          </p:grpSpPr>
          <p:graphicFrame>
            <p:nvGraphicFramePr>
              <p:cNvPr id="35" name="对象 34">
                <a:extLst>
                  <a:ext uri="{FF2B5EF4-FFF2-40B4-BE49-F238E27FC236}">
                    <a16:creationId xmlns:a16="http://schemas.microsoft.com/office/drawing/2014/main" id="{EAF96E34-5C72-4923-BCDB-DDCE2F8123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06846" y="1333109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2" name="AxMath" r:id="rId32" imgW="158400" imgH="200520" progId="Equation.AxMath">
                      <p:embed/>
                    </p:oleObj>
                  </mc:Choice>
                  <mc:Fallback>
                    <p:oleObj name="AxMath" r:id="rId32" imgW="158400" imgH="200520" progId="Equation.AxMath">
                      <p:embed/>
                      <p:pic>
                        <p:nvPicPr>
                          <p:cNvPr id="35" name="对象 34">
                            <a:extLst>
                              <a:ext uri="{FF2B5EF4-FFF2-40B4-BE49-F238E27FC236}">
                                <a16:creationId xmlns:a16="http://schemas.microsoft.com/office/drawing/2014/main" id="{EAF96E34-5C72-4923-BCDB-DDCE2F81239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5406846" y="1333109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对象 35">
                <a:extLst>
                  <a:ext uri="{FF2B5EF4-FFF2-40B4-BE49-F238E27FC236}">
                    <a16:creationId xmlns:a16="http://schemas.microsoft.com/office/drawing/2014/main" id="{5B845F6A-A71E-4D65-A7D6-80CF9A54DB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11609" y="1607746"/>
              <a:ext cx="72707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3" name="AxMath" r:id="rId34" imgW="399600" imgH="200520" progId="Equation.AxMath">
                      <p:embed/>
                    </p:oleObj>
                  </mc:Choice>
                  <mc:Fallback>
                    <p:oleObj name="AxMath" r:id="rId34" imgW="399600" imgH="200520" progId="Equation.AxMath">
                      <p:embed/>
                      <p:pic>
                        <p:nvPicPr>
                          <p:cNvPr id="36" name="对象 35">
                            <a:extLst>
                              <a:ext uri="{FF2B5EF4-FFF2-40B4-BE49-F238E27FC236}">
                                <a16:creationId xmlns:a16="http://schemas.microsoft.com/office/drawing/2014/main" id="{5B845F6A-A71E-4D65-A7D6-80CF9A54DB6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5411609" y="1607746"/>
                            <a:ext cx="72707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F4AF3E5-4017-433E-88D7-4D42300DF9BE}"/>
                </a:ext>
              </a:extLst>
            </p:cNvPr>
            <p:cNvGrpSpPr/>
            <p:nvPr/>
          </p:nvGrpSpPr>
          <p:grpSpPr>
            <a:xfrm>
              <a:off x="3435350" y="677863"/>
              <a:ext cx="736600" cy="625475"/>
              <a:chOff x="5406209" y="1345764"/>
              <a:chExt cx="736600" cy="625475"/>
            </a:xfrm>
          </p:grpSpPr>
          <p:graphicFrame>
            <p:nvGraphicFramePr>
              <p:cNvPr id="33" name="对象 32">
                <a:extLst>
                  <a:ext uri="{FF2B5EF4-FFF2-40B4-BE49-F238E27FC236}">
                    <a16:creationId xmlns:a16="http://schemas.microsoft.com/office/drawing/2014/main" id="{4D1689DF-4964-4870-859A-3812B8E3D8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06209" y="1345764"/>
              <a:ext cx="2921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4" name="AxMath" r:id="rId36" imgW="159840" imgH="200520" progId="Equation.AxMath">
                      <p:embed/>
                    </p:oleObj>
                  </mc:Choice>
                  <mc:Fallback>
                    <p:oleObj name="AxMath" r:id="rId36" imgW="159840" imgH="200520" progId="Equation.AxMath">
                      <p:embed/>
                      <p:pic>
                        <p:nvPicPr>
                          <p:cNvPr id="33" name="对象 32">
                            <a:extLst>
                              <a:ext uri="{FF2B5EF4-FFF2-40B4-BE49-F238E27FC236}">
                                <a16:creationId xmlns:a16="http://schemas.microsoft.com/office/drawing/2014/main" id="{4D1689DF-4964-4870-859A-3812B8E3D89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7"/>
                          <a:stretch>
                            <a:fillRect/>
                          </a:stretch>
                        </p:blipFill>
                        <p:spPr>
                          <a:xfrm>
                            <a:off x="5406209" y="1345764"/>
                            <a:ext cx="2921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对象 33">
                <a:extLst>
                  <a:ext uri="{FF2B5EF4-FFF2-40B4-BE49-F238E27FC236}">
                    <a16:creationId xmlns:a16="http://schemas.microsoft.com/office/drawing/2014/main" id="{26E78C71-F05C-4AA4-B8BC-1C18F5357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07797" y="1607701"/>
              <a:ext cx="7350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5" name="AxMath" r:id="rId38" imgW="405360" imgH="200520" progId="Equation.AxMath">
                      <p:embed/>
                    </p:oleObj>
                  </mc:Choice>
                  <mc:Fallback>
                    <p:oleObj name="AxMath" r:id="rId38" imgW="405360" imgH="200520" progId="Equation.AxMath">
                      <p:embed/>
                      <p:pic>
                        <p:nvPicPr>
                          <p:cNvPr id="34" name="对象 33">
                            <a:extLst>
                              <a:ext uri="{FF2B5EF4-FFF2-40B4-BE49-F238E27FC236}">
                                <a16:creationId xmlns:a16="http://schemas.microsoft.com/office/drawing/2014/main" id="{26E78C71-F05C-4AA4-B8BC-1C18F535734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9"/>
                          <a:stretch>
                            <a:fillRect/>
                          </a:stretch>
                        </p:blipFill>
                        <p:spPr>
                          <a:xfrm>
                            <a:off x="5407797" y="1607701"/>
                            <a:ext cx="7350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F0B152A-8DD1-4CBA-8EC9-F9BC5C36272F}"/>
                </a:ext>
              </a:extLst>
            </p:cNvPr>
            <p:cNvGrpSpPr/>
            <p:nvPr/>
          </p:nvGrpSpPr>
          <p:grpSpPr>
            <a:xfrm>
              <a:off x="4397375" y="685800"/>
              <a:ext cx="741363" cy="619125"/>
              <a:chOff x="5402489" y="1352740"/>
              <a:chExt cx="741363" cy="619125"/>
            </a:xfrm>
          </p:grpSpPr>
          <p:graphicFrame>
            <p:nvGraphicFramePr>
              <p:cNvPr id="31" name="对象 30">
                <a:extLst>
                  <a:ext uri="{FF2B5EF4-FFF2-40B4-BE49-F238E27FC236}">
                    <a16:creationId xmlns:a16="http://schemas.microsoft.com/office/drawing/2014/main" id="{B53C6DA3-99EF-495D-AA09-9ADA85BEBC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02489" y="1352740"/>
              <a:ext cx="298450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6" name="AxMath" r:id="rId40" imgW="162720" imgH="200520" progId="Equation.AxMath">
                      <p:embed/>
                    </p:oleObj>
                  </mc:Choice>
                  <mc:Fallback>
                    <p:oleObj name="AxMath" r:id="rId40" imgW="162720" imgH="200520" progId="Equation.AxMath">
                      <p:embed/>
                      <p:pic>
                        <p:nvPicPr>
                          <p:cNvPr id="31" name="对象 30">
                            <a:extLst>
                              <a:ext uri="{FF2B5EF4-FFF2-40B4-BE49-F238E27FC236}">
                                <a16:creationId xmlns:a16="http://schemas.microsoft.com/office/drawing/2014/main" id="{B53C6DA3-99EF-495D-AA09-9ADA85BEBCD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1"/>
                          <a:stretch>
                            <a:fillRect/>
                          </a:stretch>
                        </p:blipFill>
                        <p:spPr>
                          <a:xfrm>
                            <a:off x="5402489" y="1352740"/>
                            <a:ext cx="298450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31">
                <a:extLst>
                  <a:ext uri="{FF2B5EF4-FFF2-40B4-BE49-F238E27FC236}">
                    <a16:creationId xmlns:a16="http://schemas.microsoft.com/office/drawing/2014/main" id="{FDD3A040-EA60-4BE0-8FAC-DCE164F9FA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05664" y="1608328"/>
              <a:ext cx="738188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7" name="AxMath" r:id="rId42" imgW="406080" imgH="200520" progId="Equation.AxMath">
                      <p:embed/>
                    </p:oleObj>
                  </mc:Choice>
                  <mc:Fallback>
                    <p:oleObj name="AxMath" r:id="rId42" imgW="406080" imgH="200520" progId="Equation.AxMath">
                      <p:embed/>
                      <p:pic>
                        <p:nvPicPr>
                          <p:cNvPr id="32" name="对象 31">
                            <a:extLst>
                              <a:ext uri="{FF2B5EF4-FFF2-40B4-BE49-F238E27FC236}">
                                <a16:creationId xmlns:a16="http://schemas.microsoft.com/office/drawing/2014/main" id="{FDD3A040-EA60-4BE0-8FAC-DCE164F9FA5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5405664" y="1608328"/>
                            <a:ext cx="738188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5E41717-EF4A-4619-A2C3-3987BACFDCF6}"/>
                </a:ext>
              </a:extLst>
            </p:cNvPr>
            <p:cNvGrpSpPr/>
            <p:nvPr/>
          </p:nvGrpSpPr>
          <p:grpSpPr>
            <a:xfrm>
              <a:off x="5256213" y="2347913"/>
              <a:ext cx="738187" cy="638175"/>
              <a:chOff x="5407060" y="1333897"/>
              <a:chExt cx="738187" cy="638175"/>
            </a:xfrm>
          </p:grpSpPr>
          <p:graphicFrame>
            <p:nvGraphicFramePr>
              <p:cNvPr id="29" name="对象 28">
                <a:extLst>
                  <a:ext uri="{FF2B5EF4-FFF2-40B4-BE49-F238E27FC236}">
                    <a16:creationId xmlns:a16="http://schemas.microsoft.com/office/drawing/2014/main" id="{6F99E280-813B-44A7-BFFD-E23FD87081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07060" y="1333897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8" name="AxMath" r:id="rId44" imgW="158400" imgH="200520" progId="Equation.AxMath">
                      <p:embed/>
                    </p:oleObj>
                  </mc:Choice>
                  <mc:Fallback>
                    <p:oleObj name="AxMath" r:id="rId44" imgW="158400" imgH="200520" progId="Equation.AxMath">
                      <p:embed/>
                      <p:pic>
                        <p:nvPicPr>
                          <p:cNvPr id="29" name="对象 28">
                            <a:extLst>
                              <a:ext uri="{FF2B5EF4-FFF2-40B4-BE49-F238E27FC236}">
                                <a16:creationId xmlns:a16="http://schemas.microsoft.com/office/drawing/2014/main" id="{6F99E280-813B-44A7-BFFD-E23FD87081E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5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333897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对象 29">
                <a:extLst>
                  <a:ext uri="{FF2B5EF4-FFF2-40B4-BE49-F238E27FC236}">
                    <a16:creationId xmlns:a16="http://schemas.microsoft.com/office/drawing/2014/main" id="{82460F40-AF9D-409A-B51D-F64AD03E26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07060" y="1608534"/>
              <a:ext cx="738187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9" name="AxMath" r:id="rId46" imgW="406080" imgH="200520" progId="Equation.AxMath">
                      <p:embed/>
                    </p:oleObj>
                  </mc:Choice>
                  <mc:Fallback>
                    <p:oleObj name="AxMath" r:id="rId46" imgW="406080" imgH="200520" progId="Equation.AxMath">
                      <p:embed/>
                      <p:pic>
                        <p:nvPicPr>
                          <p:cNvPr id="30" name="对象 29">
                            <a:extLst>
                              <a:ext uri="{FF2B5EF4-FFF2-40B4-BE49-F238E27FC236}">
                                <a16:creationId xmlns:a16="http://schemas.microsoft.com/office/drawing/2014/main" id="{82460F40-AF9D-409A-B51D-F64AD03E26B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7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608534"/>
                            <a:ext cx="738187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365779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2271073" cy="2835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27201F-86E5-4F3E-B00C-84B2E01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5" y="2466872"/>
            <a:ext cx="7810890" cy="12415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842068-BC53-46D6-AB27-B37A5A22BF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5" y="1031341"/>
            <a:ext cx="7966081" cy="9242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5E9A7A5-27CB-4E19-A6E3-F26C2CFB54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7" y="4224852"/>
            <a:ext cx="7970239" cy="16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68E6CF-8FD3-4A1D-A1FD-A30DE14DAE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3" y="1331206"/>
            <a:ext cx="8297814" cy="30148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7"/>
            <a:ext cx="2271072" cy="2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86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2004336" cy="2819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8" y="4167553"/>
            <a:ext cx="7233081" cy="2545429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2802522" y="677863"/>
            <a:ext cx="3575050" cy="3250153"/>
            <a:chOff x="2419350" y="677863"/>
            <a:chExt cx="3575050" cy="3250153"/>
          </a:xfrm>
        </p:grpSpPr>
        <p:sp>
          <p:nvSpPr>
            <p:cNvPr id="69" name="矩形 68"/>
            <p:cNvSpPr/>
            <p:nvPr/>
          </p:nvSpPr>
          <p:spPr>
            <a:xfrm>
              <a:off x="3352800" y="1253945"/>
              <a:ext cx="809897" cy="266609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200401" y="3192279"/>
              <a:ext cx="2135635" cy="5899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3206751" y="1499997"/>
              <a:ext cx="2129286" cy="7756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3159125" y="1263470"/>
              <a:ext cx="1989093" cy="2664546"/>
              <a:chOff x="3209925" y="1120595"/>
              <a:chExt cx="1989093" cy="2664546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4441372" y="1120595"/>
                <a:ext cx="757646" cy="266454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3209925" y="2365759"/>
                <a:ext cx="1226064" cy="42189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15" name="直接连接符 114"/>
              <p:cNvCxnSpPr/>
              <p:nvPr/>
            </p:nvCxnSpPr>
            <p:spPr>
              <a:xfrm>
                <a:off x="4434055" y="2378805"/>
                <a:ext cx="4595" cy="396145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3" name="椭圆 72"/>
            <p:cNvSpPr/>
            <p:nvPr/>
          </p:nvSpPr>
          <p:spPr>
            <a:xfrm rot="19310762">
              <a:off x="3226625" y="2776091"/>
              <a:ext cx="2227181" cy="676972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3612304" y="1612430"/>
              <a:ext cx="1194345" cy="157163"/>
              <a:chOff x="3651250" y="1652587"/>
              <a:chExt cx="1194345" cy="157163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3651250" y="16541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4693195" y="1652587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3617401" y="2027884"/>
              <a:ext cx="1194345" cy="157163"/>
              <a:chOff x="3803650" y="1804987"/>
              <a:chExt cx="1194345" cy="157163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3803650" y="18065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4845595" y="1804987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3612304" y="2626305"/>
              <a:ext cx="1194345" cy="157163"/>
              <a:chOff x="3675938" y="2506672"/>
              <a:chExt cx="1194345" cy="157163"/>
            </a:xfrm>
          </p:grpSpPr>
          <p:sp>
            <p:nvSpPr>
              <p:cNvPr id="107" name="椭圆 106"/>
              <p:cNvSpPr/>
              <p:nvPr/>
            </p:nvSpPr>
            <p:spPr>
              <a:xfrm>
                <a:off x="3675938" y="2508260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4717883" y="2506672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3612304" y="3473999"/>
              <a:ext cx="1194345" cy="157163"/>
              <a:chOff x="3683751" y="3267381"/>
              <a:chExt cx="1194345" cy="157163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3683751" y="3268969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4725696" y="3267381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3824003" y="1505017"/>
              <a:ext cx="1241710" cy="369821"/>
              <a:chOff x="3824003" y="1371667"/>
              <a:chExt cx="1241710" cy="369821"/>
            </a:xfrm>
          </p:grpSpPr>
          <p:graphicFrame>
            <p:nvGraphicFramePr>
              <p:cNvPr id="103" name="对象 102"/>
              <p:cNvGraphicFramePr>
                <a:graphicFrameLocks noChangeAspect="1"/>
              </p:cNvGraphicFramePr>
              <p:nvPr/>
            </p:nvGraphicFramePr>
            <p:xfrm>
              <a:off x="3824003" y="1371667"/>
              <a:ext cx="22542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6" name="AxMath" r:id="rId8" imgW="124560" imgH="200520" progId="Equation.AxMath">
                      <p:embed/>
                    </p:oleObj>
                  </mc:Choice>
                  <mc:Fallback>
                    <p:oleObj name="AxMath" r:id="rId8" imgW="124560" imgH="200520" progId="Equation.AxMath">
                      <p:embed/>
                      <p:pic>
                        <p:nvPicPr>
                          <p:cNvPr id="103" name="对象 102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824003" y="1371667"/>
                            <a:ext cx="22542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" name="对象 103"/>
              <p:cNvGraphicFramePr>
                <a:graphicFrameLocks noChangeAspect="1"/>
              </p:cNvGraphicFramePr>
              <p:nvPr/>
            </p:nvGraphicFramePr>
            <p:xfrm>
              <a:off x="4829175" y="1377950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7" name="AxMath" r:id="rId10" imgW="130680" imgH="200520" progId="Equation.AxMath">
                      <p:embed/>
                    </p:oleObj>
                  </mc:Choice>
                  <mc:Fallback>
                    <p:oleObj name="AxMath" r:id="rId10" imgW="130680" imgH="200520" progId="Equation.AxMath">
                      <p:embed/>
                      <p:pic>
                        <p:nvPicPr>
                          <p:cNvPr id="104" name="对象 103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4829175" y="1377950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9" name="组合 78"/>
            <p:cNvGrpSpPr/>
            <p:nvPr/>
          </p:nvGrpSpPr>
          <p:grpSpPr>
            <a:xfrm>
              <a:off x="3816350" y="1912938"/>
              <a:ext cx="1255713" cy="368300"/>
              <a:chOff x="3815523" y="1371709"/>
              <a:chExt cx="1255713" cy="368300"/>
            </a:xfrm>
          </p:grpSpPr>
          <p:graphicFrame>
            <p:nvGraphicFramePr>
              <p:cNvPr id="101" name="对象 100"/>
              <p:cNvGraphicFramePr>
                <a:graphicFrameLocks noChangeAspect="1"/>
              </p:cNvGraphicFramePr>
              <p:nvPr/>
            </p:nvGraphicFramePr>
            <p:xfrm>
              <a:off x="3815523" y="1371709"/>
              <a:ext cx="2413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8" name="AxMath" r:id="rId12" imgW="132120" imgH="200520" progId="Equation.AxMath">
                      <p:embed/>
                    </p:oleObj>
                  </mc:Choice>
                  <mc:Fallback>
                    <p:oleObj name="AxMath" r:id="rId12" imgW="132120" imgH="200520" progId="Equation.AxMath">
                      <p:embed/>
                      <p:pic>
                        <p:nvPicPr>
                          <p:cNvPr id="101" name="对象 100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815523" y="1371709"/>
                            <a:ext cx="2413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" name="对象 101"/>
              <p:cNvGraphicFramePr>
                <a:graphicFrameLocks noChangeAspect="1"/>
              </p:cNvGraphicFramePr>
              <p:nvPr/>
            </p:nvGraphicFramePr>
            <p:xfrm>
              <a:off x="4825173" y="1376471"/>
              <a:ext cx="246063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9" name="AxMath" r:id="rId14" imgW="134640" imgH="200520" progId="Equation.AxMath">
                      <p:embed/>
                    </p:oleObj>
                  </mc:Choice>
                  <mc:Fallback>
                    <p:oleObj name="AxMath" r:id="rId14" imgW="134640" imgH="200520" progId="Equation.AxMath">
                      <p:embed/>
                      <p:pic>
                        <p:nvPicPr>
                          <p:cNvPr id="102" name="对象 101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825173" y="1376471"/>
                            <a:ext cx="246063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0" name="组合 79"/>
            <p:cNvGrpSpPr/>
            <p:nvPr/>
          </p:nvGrpSpPr>
          <p:grpSpPr>
            <a:xfrm>
              <a:off x="3819525" y="2508250"/>
              <a:ext cx="1247775" cy="368300"/>
              <a:chOff x="3819525" y="1372058"/>
              <a:chExt cx="1247775" cy="368300"/>
            </a:xfrm>
          </p:grpSpPr>
          <p:graphicFrame>
            <p:nvGraphicFramePr>
              <p:cNvPr id="99" name="对象 98"/>
              <p:cNvGraphicFramePr>
                <a:graphicFrameLocks noChangeAspect="1"/>
              </p:cNvGraphicFramePr>
              <p:nvPr/>
            </p:nvGraphicFramePr>
            <p:xfrm>
              <a:off x="3819525" y="1372058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0" name="AxMath" r:id="rId16" imgW="130680" imgH="200520" progId="Equation.AxMath">
                      <p:embed/>
                    </p:oleObj>
                  </mc:Choice>
                  <mc:Fallback>
                    <p:oleObj name="AxMath" r:id="rId16" imgW="130680" imgH="200520" progId="Equation.AxMath">
                      <p:embed/>
                      <p:pic>
                        <p:nvPicPr>
                          <p:cNvPr id="99" name="对象 98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3819525" y="1372058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" name="对象 99"/>
              <p:cNvGraphicFramePr>
                <a:graphicFrameLocks noChangeAspect="1"/>
              </p:cNvGraphicFramePr>
              <p:nvPr/>
            </p:nvGraphicFramePr>
            <p:xfrm>
              <a:off x="4827588" y="1376821"/>
              <a:ext cx="239712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1" name="AxMath" r:id="rId18" imgW="132120" imgH="200520" progId="Equation.AxMath">
                      <p:embed/>
                    </p:oleObj>
                  </mc:Choice>
                  <mc:Fallback>
                    <p:oleObj name="AxMath" r:id="rId18" imgW="132120" imgH="200520" progId="Equation.AxMath">
                      <p:embed/>
                      <p:pic>
                        <p:nvPicPr>
                          <p:cNvPr id="100" name="对象 99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827588" y="1376821"/>
                            <a:ext cx="239712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1" name="组合 80"/>
            <p:cNvGrpSpPr/>
            <p:nvPr/>
          </p:nvGrpSpPr>
          <p:grpSpPr>
            <a:xfrm>
              <a:off x="3819525" y="3365500"/>
              <a:ext cx="1250950" cy="369888"/>
              <a:chOff x="3816360" y="1371209"/>
              <a:chExt cx="1250950" cy="369888"/>
            </a:xfrm>
          </p:grpSpPr>
          <p:graphicFrame>
            <p:nvGraphicFramePr>
              <p:cNvPr id="97" name="对象 96"/>
              <p:cNvGraphicFramePr>
                <a:graphicFrameLocks noChangeAspect="1"/>
              </p:cNvGraphicFramePr>
              <p:nvPr/>
            </p:nvGraphicFramePr>
            <p:xfrm>
              <a:off x="3816360" y="1371209"/>
              <a:ext cx="24288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2" name="AxMath" r:id="rId20" imgW="133560" imgH="200520" progId="Equation.AxMath">
                      <p:embed/>
                    </p:oleObj>
                  </mc:Choice>
                  <mc:Fallback>
                    <p:oleObj name="AxMath" r:id="rId20" imgW="133560" imgH="200520" progId="Equation.AxMath">
                      <p:embed/>
                      <p:pic>
                        <p:nvPicPr>
                          <p:cNvPr id="97" name="对象 96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3816360" y="1371209"/>
                            <a:ext cx="24288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" name="对象 97"/>
              <p:cNvGraphicFramePr>
                <a:graphicFrameLocks noChangeAspect="1"/>
              </p:cNvGraphicFramePr>
              <p:nvPr/>
            </p:nvGraphicFramePr>
            <p:xfrm>
              <a:off x="4827598" y="1377559"/>
              <a:ext cx="2397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3" name="AxMath" r:id="rId22" imgW="132120" imgH="200520" progId="Equation.AxMath">
                      <p:embed/>
                    </p:oleObj>
                  </mc:Choice>
                  <mc:Fallback>
                    <p:oleObj name="AxMath" r:id="rId22" imgW="132120" imgH="200520" progId="Equation.AxMath">
                      <p:embed/>
                      <p:pic>
                        <p:nvPicPr>
                          <p:cNvPr id="98" name="对象 97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4827598" y="1377559"/>
                            <a:ext cx="2397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2" name="组合 81"/>
            <p:cNvGrpSpPr/>
            <p:nvPr/>
          </p:nvGrpSpPr>
          <p:grpSpPr>
            <a:xfrm>
              <a:off x="2457614" y="1549388"/>
              <a:ext cx="721661" cy="638333"/>
              <a:chOff x="5411895" y="1333339"/>
              <a:chExt cx="721661" cy="638333"/>
            </a:xfrm>
          </p:grpSpPr>
          <p:graphicFrame>
            <p:nvGraphicFramePr>
              <p:cNvPr id="95" name="对象 94"/>
              <p:cNvGraphicFramePr>
                <a:graphicFrameLocks noChangeAspect="1"/>
              </p:cNvGraphicFramePr>
              <p:nvPr/>
            </p:nvGraphicFramePr>
            <p:xfrm>
              <a:off x="5411895" y="1333339"/>
              <a:ext cx="277813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4" name="AxMath" r:id="rId24" imgW="152280" imgH="200520" progId="Equation.AxMath">
                      <p:embed/>
                    </p:oleObj>
                  </mc:Choice>
                  <mc:Fallback>
                    <p:oleObj name="AxMath" r:id="rId24" imgW="152280" imgH="200520" progId="Equation.AxMath">
                      <p:embed/>
                      <p:pic>
                        <p:nvPicPr>
                          <p:cNvPr id="95" name="对象 94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411895" y="1333339"/>
                            <a:ext cx="277813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6" name="对象 95"/>
              <p:cNvGraphicFramePr>
                <a:graphicFrameLocks noChangeAspect="1"/>
              </p:cNvGraphicFramePr>
              <p:nvPr/>
            </p:nvGraphicFramePr>
            <p:xfrm>
              <a:off x="5416006" y="1608135"/>
              <a:ext cx="71755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5" name="AxMath" r:id="rId26" imgW="395640" imgH="200520" progId="Equation.AxMath">
                      <p:embed/>
                    </p:oleObj>
                  </mc:Choice>
                  <mc:Fallback>
                    <p:oleObj name="AxMath" r:id="rId26" imgW="395640" imgH="200520" progId="Equation.AxMath">
                      <p:embed/>
                      <p:pic>
                        <p:nvPicPr>
                          <p:cNvPr id="96" name="对象 95"/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5416006" y="1608135"/>
                            <a:ext cx="71755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3" name="组合 82"/>
            <p:cNvGrpSpPr/>
            <p:nvPr/>
          </p:nvGrpSpPr>
          <p:grpSpPr>
            <a:xfrm>
              <a:off x="2419350" y="3192463"/>
              <a:ext cx="731838" cy="638175"/>
              <a:chOff x="5406846" y="1333109"/>
              <a:chExt cx="731838" cy="638175"/>
            </a:xfrm>
          </p:grpSpPr>
          <p:graphicFrame>
            <p:nvGraphicFramePr>
              <p:cNvPr id="93" name="对象 92"/>
              <p:cNvGraphicFramePr>
                <a:graphicFrameLocks noChangeAspect="1"/>
              </p:cNvGraphicFramePr>
              <p:nvPr/>
            </p:nvGraphicFramePr>
            <p:xfrm>
              <a:off x="5406846" y="1333109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6" name="AxMath" r:id="rId28" imgW="158400" imgH="200520" progId="Equation.AxMath">
                      <p:embed/>
                    </p:oleObj>
                  </mc:Choice>
                  <mc:Fallback>
                    <p:oleObj name="AxMath" r:id="rId28" imgW="158400" imgH="200520" progId="Equation.AxMath">
                      <p:embed/>
                      <p:pic>
                        <p:nvPicPr>
                          <p:cNvPr id="93" name="对象 92"/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5406846" y="1333109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4" name="对象 93"/>
              <p:cNvGraphicFramePr>
                <a:graphicFrameLocks noChangeAspect="1"/>
              </p:cNvGraphicFramePr>
              <p:nvPr/>
            </p:nvGraphicFramePr>
            <p:xfrm>
              <a:off x="5411609" y="1607746"/>
              <a:ext cx="72707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7" name="AxMath" r:id="rId30" imgW="399600" imgH="200520" progId="Equation.AxMath">
                      <p:embed/>
                    </p:oleObj>
                  </mc:Choice>
                  <mc:Fallback>
                    <p:oleObj name="AxMath" r:id="rId30" imgW="399600" imgH="200520" progId="Equation.AxMath">
                      <p:embed/>
                      <p:pic>
                        <p:nvPicPr>
                          <p:cNvPr id="94" name="对象 93"/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5411609" y="1607746"/>
                            <a:ext cx="72707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" name="组合 83"/>
            <p:cNvGrpSpPr/>
            <p:nvPr/>
          </p:nvGrpSpPr>
          <p:grpSpPr>
            <a:xfrm>
              <a:off x="3435350" y="677863"/>
              <a:ext cx="736600" cy="625475"/>
              <a:chOff x="5406209" y="1345764"/>
              <a:chExt cx="736600" cy="625475"/>
            </a:xfrm>
          </p:grpSpPr>
          <p:graphicFrame>
            <p:nvGraphicFramePr>
              <p:cNvPr id="91" name="对象 90"/>
              <p:cNvGraphicFramePr>
                <a:graphicFrameLocks noChangeAspect="1"/>
              </p:cNvGraphicFramePr>
              <p:nvPr/>
            </p:nvGraphicFramePr>
            <p:xfrm>
              <a:off x="5406209" y="1345764"/>
              <a:ext cx="2921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8" name="AxMath" r:id="rId32" imgW="159840" imgH="200520" progId="Equation.AxMath">
                      <p:embed/>
                    </p:oleObj>
                  </mc:Choice>
                  <mc:Fallback>
                    <p:oleObj name="AxMath" r:id="rId32" imgW="159840" imgH="200520" progId="Equation.AxMath">
                      <p:embed/>
                      <p:pic>
                        <p:nvPicPr>
                          <p:cNvPr id="91" name="对象 90"/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5406209" y="1345764"/>
                            <a:ext cx="2921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" name="对象 91"/>
              <p:cNvGraphicFramePr>
                <a:graphicFrameLocks noChangeAspect="1"/>
              </p:cNvGraphicFramePr>
              <p:nvPr/>
            </p:nvGraphicFramePr>
            <p:xfrm>
              <a:off x="5407797" y="1607701"/>
              <a:ext cx="7350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9" name="AxMath" r:id="rId34" imgW="405360" imgH="200520" progId="Equation.AxMath">
                      <p:embed/>
                    </p:oleObj>
                  </mc:Choice>
                  <mc:Fallback>
                    <p:oleObj name="AxMath" r:id="rId34" imgW="405360" imgH="200520" progId="Equation.AxMath">
                      <p:embed/>
                      <p:pic>
                        <p:nvPicPr>
                          <p:cNvPr id="92" name="对象 91"/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5407797" y="1607701"/>
                            <a:ext cx="7350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5" name="组合 84"/>
            <p:cNvGrpSpPr/>
            <p:nvPr/>
          </p:nvGrpSpPr>
          <p:grpSpPr>
            <a:xfrm>
              <a:off x="4397375" y="685800"/>
              <a:ext cx="741363" cy="619125"/>
              <a:chOff x="5402489" y="1352740"/>
              <a:chExt cx="741363" cy="619125"/>
            </a:xfrm>
          </p:grpSpPr>
          <p:graphicFrame>
            <p:nvGraphicFramePr>
              <p:cNvPr id="89" name="对象 88"/>
              <p:cNvGraphicFramePr>
                <a:graphicFrameLocks noChangeAspect="1"/>
              </p:cNvGraphicFramePr>
              <p:nvPr/>
            </p:nvGraphicFramePr>
            <p:xfrm>
              <a:off x="5402489" y="1352740"/>
              <a:ext cx="298450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0" name="AxMath" r:id="rId36" imgW="162720" imgH="200520" progId="Equation.AxMath">
                      <p:embed/>
                    </p:oleObj>
                  </mc:Choice>
                  <mc:Fallback>
                    <p:oleObj name="AxMath" r:id="rId36" imgW="162720" imgH="200520" progId="Equation.AxMath">
                      <p:embed/>
                      <p:pic>
                        <p:nvPicPr>
                          <p:cNvPr id="89" name="对象 88"/>
                          <p:cNvPicPr/>
                          <p:nvPr/>
                        </p:nvPicPr>
                        <p:blipFill>
                          <a:blip r:embed="rId37"/>
                          <a:stretch>
                            <a:fillRect/>
                          </a:stretch>
                        </p:blipFill>
                        <p:spPr>
                          <a:xfrm>
                            <a:off x="5402489" y="1352740"/>
                            <a:ext cx="298450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0" name="对象 89"/>
              <p:cNvGraphicFramePr>
                <a:graphicFrameLocks noChangeAspect="1"/>
              </p:cNvGraphicFramePr>
              <p:nvPr/>
            </p:nvGraphicFramePr>
            <p:xfrm>
              <a:off x="5405664" y="1608328"/>
              <a:ext cx="738188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1" name="AxMath" r:id="rId38" imgW="406080" imgH="200520" progId="Equation.AxMath">
                      <p:embed/>
                    </p:oleObj>
                  </mc:Choice>
                  <mc:Fallback>
                    <p:oleObj name="AxMath" r:id="rId38" imgW="406080" imgH="200520" progId="Equation.AxMath">
                      <p:embed/>
                      <p:pic>
                        <p:nvPicPr>
                          <p:cNvPr id="90" name="对象 89"/>
                          <p:cNvPicPr/>
                          <p:nvPr/>
                        </p:nvPicPr>
                        <p:blipFill>
                          <a:blip r:embed="rId39"/>
                          <a:stretch>
                            <a:fillRect/>
                          </a:stretch>
                        </p:blipFill>
                        <p:spPr>
                          <a:xfrm>
                            <a:off x="5405664" y="1608328"/>
                            <a:ext cx="738188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6" name="组合 85"/>
            <p:cNvGrpSpPr/>
            <p:nvPr/>
          </p:nvGrpSpPr>
          <p:grpSpPr>
            <a:xfrm>
              <a:off x="5256213" y="2347913"/>
              <a:ext cx="738187" cy="638175"/>
              <a:chOff x="5407060" y="1333897"/>
              <a:chExt cx="738187" cy="638175"/>
            </a:xfrm>
          </p:grpSpPr>
          <p:graphicFrame>
            <p:nvGraphicFramePr>
              <p:cNvPr id="87" name="对象 86"/>
              <p:cNvGraphicFramePr>
                <a:graphicFrameLocks noChangeAspect="1"/>
              </p:cNvGraphicFramePr>
              <p:nvPr/>
            </p:nvGraphicFramePr>
            <p:xfrm>
              <a:off x="5407060" y="1333897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2" name="AxMath" r:id="rId40" imgW="158400" imgH="200520" progId="Equation.AxMath">
                      <p:embed/>
                    </p:oleObj>
                  </mc:Choice>
                  <mc:Fallback>
                    <p:oleObj name="AxMath" r:id="rId40" imgW="158400" imgH="200520" progId="Equation.AxMath">
                      <p:embed/>
                      <p:pic>
                        <p:nvPicPr>
                          <p:cNvPr id="87" name="对象 86"/>
                          <p:cNvPicPr/>
                          <p:nvPr/>
                        </p:nvPicPr>
                        <p:blipFill>
                          <a:blip r:embed="rId41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333897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对象 87"/>
              <p:cNvGraphicFramePr>
                <a:graphicFrameLocks noChangeAspect="1"/>
              </p:cNvGraphicFramePr>
              <p:nvPr/>
            </p:nvGraphicFramePr>
            <p:xfrm>
              <a:off x="5407060" y="1608534"/>
              <a:ext cx="738187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3" name="AxMath" r:id="rId42" imgW="406080" imgH="200520" progId="Equation.AxMath">
                      <p:embed/>
                    </p:oleObj>
                  </mc:Choice>
                  <mc:Fallback>
                    <p:oleObj name="AxMath" r:id="rId42" imgW="406080" imgH="200520" progId="Equation.AxMath">
                      <p:embed/>
                      <p:pic>
                        <p:nvPicPr>
                          <p:cNvPr id="88" name="对象 87"/>
                          <p:cNvPicPr/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608534"/>
                            <a:ext cx="738187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406125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2004336" cy="2819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8" y="4167553"/>
            <a:ext cx="7233081" cy="2545429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2802522" y="677863"/>
            <a:ext cx="3575050" cy="3250153"/>
            <a:chOff x="2419350" y="677863"/>
            <a:chExt cx="3575050" cy="3250153"/>
          </a:xfrm>
        </p:grpSpPr>
        <p:sp>
          <p:nvSpPr>
            <p:cNvPr id="69" name="矩形 68"/>
            <p:cNvSpPr/>
            <p:nvPr/>
          </p:nvSpPr>
          <p:spPr>
            <a:xfrm>
              <a:off x="3352800" y="1253945"/>
              <a:ext cx="809897" cy="266609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200401" y="3192279"/>
              <a:ext cx="2135635" cy="5899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3206751" y="1499997"/>
              <a:ext cx="2129286" cy="7756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3159125" y="1263470"/>
              <a:ext cx="1989093" cy="2664546"/>
              <a:chOff x="3209925" y="1120595"/>
              <a:chExt cx="1989093" cy="2664546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4441372" y="1120595"/>
                <a:ext cx="757646" cy="26645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3209925" y="2365759"/>
                <a:ext cx="1226064" cy="42189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15" name="直接连接符 114"/>
              <p:cNvCxnSpPr/>
              <p:nvPr/>
            </p:nvCxnSpPr>
            <p:spPr>
              <a:xfrm>
                <a:off x="4434055" y="2378805"/>
                <a:ext cx="4595" cy="396145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3" name="椭圆 72"/>
            <p:cNvSpPr/>
            <p:nvPr/>
          </p:nvSpPr>
          <p:spPr>
            <a:xfrm rot="19310762">
              <a:off x="3226625" y="2776091"/>
              <a:ext cx="2227181" cy="676972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3612304" y="1612430"/>
              <a:ext cx="1194345" cy="157163"/>
              <a:chOff x="3651250" y="1652587"/>
              <a:chExt cx="1194345" cy="157163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3651250" y="16541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4693195" y="1652587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3617401" y="2027884"/>
              <a:ext cx="1194345" cy="157163"/>
              <a:chOff x="3803650" y="1804987"/>
              <a:chExt cx="1194345" cy="157163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3803650" y="18065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4845595" y="1804987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3612304" y="2626305"/>
              <a:ext cx="1194345" cy="157163"/>
              <a:chOff x="3675938" y="2506672"/>
              <a:chExt cx="1194345" cy="157163"/>
            </a:xfrm>
          </p:grpSpPr>
          <p:sp>
            <p:nvSpPr>
              <p:cNvPr id="107" name="椭圆 106"/>
              <p:cNvSpPr/>
              <p:nvPr/>
            </p:nvSpPr>
            <p:spPr>
              <a:xfrm>
                <a:off x="3675938" y="2508260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4717883" y="2506672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3612304" y="3473999"/>
              <a:ext cx="1194345" cy="157163"/>
              <a:chOff x="3683751" y="3267381"/>
              <a:chExt cx="1194345" cy="157163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3683751" y="3268969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4725696" y="3267381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3824003" y="1505017"/>
              <a:ext cx="1241710" cy="369821"/>
              <a:chOff x="3824003" y="1371667"/>
              <a:chExt cx="1241710" cy="369821"/>
            </a:xfrm>
          </p:grpSpPr>
          <p:graphicFrame>
            <p:nvGraphicFramePr>
              <p:cNvPr id="103" name="对象 102"/>
              <p:cNvGraphicFramePr>
                <a:graphicFrameLocks noChangeAspect="1"/>
              </p:cNvGraphicFramePr>
              <p:nvPr/>
            </p:nvGraphicFramePr>
            <p:xfrm>
              <a:off x="3824003" y="1371667"/>
              <a:ext cx="22542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0" name="AxMath" r:id="rId8" imgW="124560" imgH="200520" progId="Equation.AxMath">
                      <p:embed/>
                    </p:oleObj>
                  </mc:Choice>
                  <mc:Fallback>
                    <p:oleObj name="AxMath" r:id="rId8" imgW="124560" imgH="200520" progId="Equation.AxMath">
                      <p:embed/>
                      <p:pic>
                        <p:nvPicPr>
                          <p:cNvPr id="103" name="对象 102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824003" y="1371667"/>
                            <a:ext cx="22542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" name="对象 103"/>
              <p:cNvGraphicFramePr>
                <a:graphicFrameLocks noChangeAspect="1"/>
              </p:cNvGraphicFramePr>
              <p:nvPr/>
            </p:nvGraphicFramePr>
            <p:xfrm>
              <a:off x="4829175" y="1377950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1" name="AxMath" r:id="rId10" imgW="130680" imgH="200520" progId="Equation.AxMath">
                      <p:embed/>
                    </p:oleObj>
                  </mc:Choice>
                  <mc:Fallback>
                    <p:oleObj name="AxMath" r:id="rId10" imgW="130680" imgH="200520" progId="Equation.AxMath">
                      <p:embed/>
                      <p:pic>
                        <p:nvPicPr>
                          <p:cNvPr id="104" name="对象 103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4829175" y="1377950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9" name="组合 78"/>
            <p:cNvGrpSpPr/>
            <p:nvPr/>
          </p:nvGrpSpPr>
          <p:grpSpPr>
            <a:xfrm>
              <a:off x="3816350" y="1912938"/>
              <a:ext cx="1255713" cy="368300"/>
              <a:chOff x="3815523" y="1371709"/>
              <a:chExt cx="1255713" cy="368300"/>
            </a:xfrm>
          </p:grpSpPr>
          <p:graphicFrame>
            <p:nvGraphicFramePr>
              <p:cNvPr id="101" name="对象 100"/>
              <p:cNvGraphicFramePr>
                <a:graphicFrameLocks noChangeAspect="1"/>
              </p:cNvGraphicFramePr>
              <p:nvPr/>
            </p:nvGraphicFramePr>
            <p:xfrm>
              <a:off x="3815523" y="1371709"/>
              <a:ext cx="2413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2" name="AxMath" r:id="rId12" imgW="132120" imgH="200520" progId="Equation.AxMath">
                      <p:embed/>
                    </p:oleObj>
                  </mc:Choice>
                  <mc:Fallback>
                    <p:oleObj name="AxMath" r:id="rId12" imgW="132120" imgH="200520" progId="Equation.AxMath">
                      <p:embed/>
                      <p:pic>
                        <p:nvPicPr>
                          <p:cNvPr id="101" name="对象 100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815523" y="1371709"/>
                            <a:ext cx="2413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" name="对象 101"/>
              <p:cNvGraphicFramePr>
                <a:graphicFrameLocks noChangeAspect="1"/>
              </p:cNvGraphicFramePr>
              <p:nvPr/>
            </p:nvGraphicFramePr>
            <p:xfrm>
              <a:off x="4825173" y="1376471"/>
              <a:ext cx="246063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3" name="AxMath" r:id="rId14" imgW="134640" imgH="200520" progId="Equation.AxMath">
                      <p:embed/>
                    </p:oleObj>
                  </mc:Choice>
                  <mc:Fallback>
                    <p:oleObj name="AxMath" r:id="rId14" imgW="134640" imgH="200520" progId="Equation.AxMath">
                      <p:embed/>
                      <p:pic>
                        <p:nvPicPr>
                          <p:cNvPr id="102" name="对象 101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825173" y="1376471"/>
                            <a:ext cx="246063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0" name="组合 79"/>
            <p:cNvGrpSpPr/>
            <p:nvPr/>
          </p:nvGrpSpPr>
          <p:grpSpPr>
            <a:xfrm>
              <a:off x="3819525" y="2508250"/>
              <a:ext cx="1247775" cy="368300"/>
              <a:chOff x="3819525" y="1372058"/>
              <a:chExt cx="1247775" cy="368300"/>
            </a:xfrm>
          </p:grpSpPr>
          <p:graphicFrame>
            <p:nvGraphicFramePr>
              <p:cNvPr id="99" name="对象 98"/>
              <p:cNvGraphicFramePr>
                <a:graphicFrameLocks noChangeAspect="1"/>
              </p:cNvGraphicFramePr>
              <p:nvPr/>
            </p:nvGraphicFramePr>
            <p:xfrm>
              <a:off x="3819525" y="1372058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4" name="AxMath" r:id="rId16" imgW="130680" imgH="200520" progId="Equation.AxMath">
                      <p:embed/>
                    </p:oleObj>
                  </mc:Choice>
                  <mc:Fallback>
                    <p:oleObj name="AxMath" r:id="rId16" imgW="130680" imgH="200520" progId="Equation.AxMath">
                      <p:embed/>
                      <p:pic>
                        <p:nvPicPr>
                          <p:cNvPr id="99" name="对象 98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3819525" y="1372058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" name="对象 99"/>
              <p:cNvGraphicFramePr>
                <a:graphicFrameLocks noChangeAspect="1"/>
              </p:cNvGraphicFramePr>
              <p:nvPr/>
            </p:nvGraphicFramePr>
            <p:xfrm>
              <a:off x="4827588" y="1376821"/>
              <a:ext cx="239712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5" name="AxMath" r:id="rId18" imgW="132120" imgH="200520" progId="Equation.AxMath">
                      <p:embed/>
                    </p:oleObj>
                  </mc:Choice>
                  <mc:Fallback>
                    <p:oleObj name="AxMath" r:id="rId18" imgW="132120" imgH="200520" progId="Equation.AxMath">
                      <p:embed/>
                      <p:pic>
                        <p:nvPicPr>
                          <p:cNvPr id="100" name="对象 99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827588" y="1376821"/>
                            <a:ext cx="239712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1" name="组合 80"/>
            <p:cNvGrpSpPr/>
            <p:nvPr/>
          </p:nvGrpSpPr>
          <p:grpSpPr>
            <a:xfrm>
              <a:off x="3819525" y="3365500"/>
              <a:ext cx="1250950" cy="369888"/>
              <a:chOff x="3816360" y="1371209"/>
              <a:chExt cx="1250950" cy="369888"/>
            </a:xfrm>
          </p:grpSpPr>
          <p:graphicFrame>
            <p:nvGraphicFramePr>
              <p:cNvPr id="97" name="对象 96"/>
              <p:cNvGraphicFramePr>
                <a:graphicFrameLocks noChangeAspect="1"/>
              </p:cNvGraphicFramePr>
              <p:nvPr/>
            </p:nvGraphicFramePr>
            <p:xfrm>
              <a:off x="3816360" y="1371209"/>
              <a:ext cx="24288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6" name="AxMath" r:id="rId20" imgW="133560" imgH="200520" progId="Equation.AxMath">
                      <p:embed/>
                    </p:oleObj>
                  </mc:Choice>
                  <mc:Fallback>
                    <p:oleObj name="AxMath" r:id="rId20" imgW="133560" imgH="200520" progId="Equation.AxMath">
                      <p:embed/>
                      <p:pic>
                        <p:nvPicPr>
                          <p:cNvPr id="97" name="对象 96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3816360" y="1371209"/>
                            <a:ext cx="24288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" name="对象 97"/>
              <p:cNvGraphicFramePr>
                <a:graphicFrameLocks noChangeAspect="1"/>
              </p:cNvGraphicFramePr>
              <p:nvPr/>
            </p:nvGraphicFramePr>
            <p:xfrm>
              <a:off x="4827598" y="1377559"/>
              <a:ext cx="2397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7" name="AxMath" r:id="rId22" imgW="132120" imgH="200520" progId="Equation.AxMath">
                      <p:embed/>
                    </p:oleObj>
                  </mc:Choice>
                  <mc:Fallback>
                    <p:oleObj name="AxMath" r:id="rId22" imgW="132120" imgH="200520" progId="Equation.AxMath">
                      <p:embed/>
                      <p:pic>
                        <p:nvPicPr>
                          <p:cNvPr id="98" name="对象 97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4827598" y="1377559"/>
                            <a:ext cx="2397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2" name="组合 81"/>
            <p:cNvGrpSpPr/>
            <p:nvPr/>
          </p:nvGrpSpPr>
          <p:grpSpPr>
            <a:xfrm>
              <a:off x="2457614" y="1549388"/>
              <a:ext cx="721661" cy="638333"/>
              <a:chOff x="5411895" y="1333339"/>
              <a:chExt cx="721661" cy="638333"/>
            </a:xfrm>
          </p:grpSpPr>
          <p:graphicFrame>
            <p:nvGraphicFramePr>
              <p:cNvPr id="95" name="对象 94"/>
              <p:cNvGraphicFramePr>
                <a:graphicFrameLocks noChangeAspect="1"/>
              </p:cNvGraphicFramePr>
              <p:nvPr/>
            </p:nvGraphicFramePr>
            <p:xfrm>
              <a:off x="5411895" y="1333339"/>
              <a:ext cx="277813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8" name="AxMath" r:id="rId24" imgW="152280" imgH="200520" progId="Equation.AxMath">
                      <p:embed/>
                    </p:oleObj>
                  </mc:Choice>
                  <mc:Fallback>
                    <p:oleObj name="AxMath" r:id="rId24" imgW="152280" imgH="200520" progId="Equation.AxMath">
                      <p:embed/>
                      <p:pic>
                        <p:nvPicPr>
                          <p:cNvPr id="95" name="对象 94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411895" y="1333339"/>
                            <a:ext cx="277813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6" name="对象 95"/>
              <p:cNvGraphicFramePr>
                <a:graphicFrameLocks noChangeAspect="1"/>
              </p:cNvGraphicFramePr>
              <p:nvPr/>
            </p:nvGraphicFramePr>
            <p:xfrm>
              <a:off x="5416006" y="1608135"/>
              <a:ext cx="71755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9" name="AxMath" r:id="rId26" imgW="395640" imgH="200520" progId="Equation.AxMath">
                      <p:embed/>
                    </p:oleObj>
                  </mc:Choice>
                  <mc:Fallback>
                    <p:oleObj name="AxMath" r:id="rId26" imgW="395640" imgH="200520" progId="Equation.AxMath">
                      <p:embed/>
                      <p:pic>
                        <p:nvPicPr>
                          <p:cNvPr id="96" name="对象 95"/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5416006" y="1608135"/>
                            <a:ext cx="71755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3" name="组合 82"/>
            <p:cNvGrpSpPr/>
            <p:nvPr/>
          </p:nvGrpSpPr>
          <p:grpSpPr>
            <a:xfrm>
              <a:off x="2419350" y="3192463"/>
              <a:ext cx="731838" cy="638175"/>
              <a:chOff x="5406846" y="1333109"/>
              <a:chExt cx="731838" cy="638175"/>
            </a:xfrm>
          </p:grpSpPr>
          <p:graphicFrame>
            <p:nvGraphicFramePr>
              <p:cNvPr id="93" name="对象 92"/>
              <p:cNvGraphicFramePr>
                <a:graphicFrameLocks noChangeAspect="1"/>
              </p:cNvGraphicFramePr>
              <p:nvPr/>
            </p:nvGraphicFramePr>
            <p:xfrm>
              <a:off x="5406846" y="1333109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0" name="AxMath" r:id="rId28" imgW="158400" imgH="200520" progId="Equation.AxMath">
                      <p:embed/>
                    </p:oleObj>
                  </mc:Choice>
                  <mc:Fallback>
                    <p:oleObj name="AxMath" r:id="rId28" imgW="158400" imgH="200520" progId="Equation.AxMath">
                      <p:embed/>
                      <p:pic>
                        <p:nvPicPr>
                          <p:cNvPr id="93" name="对象 92"/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5406846" y="1333109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4" name="对象 93"/>
              <p:cNvGraphicFramePr>
                <a:graphicFrameLocks noChangeAspect="1"/>
              </p:cNvGraphicFramePr>
              <p:nvPr/>
            </p:nvGraphicFramePr>
            <p:xfrm>
              <a:off x="5411609" y="1607746"/>
              <a:ext cx="72707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1" name="AxMath" r:id="rId30" imgW="399600" imgH="200520" progId="Equation.AxMath">
                      <p:embed/>
                    </p:oleObj>
                  </mc:Choice>
                  <mc:Fallback>
                    <p:oleObj name="AxMath" r:id="rId30" imgW="399600" imgH="200520" progId="Equation.AxMath">
                      <p:embed/>
                      <p:pic>
                        <p:nvPicPr>
                          <p:cNvPr id="94" name="对象 93"/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5411609" y="1607746"/>
                            <a:ext cx="72707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" name="组合 83"/>
            <p:cNvGrpSpPr/>
            <p:nvPr/>
          </p:nvGrpSpPr>
          <p:grpSpPr>
            <a:xfrm>
              <a:off x="3435350" y="677863"/>
              <a:ext cx="736600" cy="625475"/>
              <a:chOff x="5406209" y="1345764"/>
              <a:chExt cx="736600" cy="625475"/>
            </a:xfrm>
          </p:grpSpPr>
          <p:graphicFrame>
            <p:nvGraphicFramePr>
              <p:cNvPr id="91" name="对象 90"/>
              <p:cNvGraphicFramePr>
                <a:graphicFrameLocks noChangeAspect="1"/>
              </p:cNvGraphicFramePr>
              <p:nvPr/>
            </p:nvGraphicFramePr>
            <p:xfrm>
              <a:off x="5406209" y="1345764"/>
              <a:ext cx="2921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2" name="AxMath" r:id="rId32" imgW="159840" imgH="200520" progId="Equation.AxMath">
                      <p:embed/>
                    </p:oleObj>
                  </mc:Choice>
                  <mc:Fallback>
                    <p:oleObj name="AxMath" r:id="rId32" imgW="159840" imgH="200520" progId="Equation.AxMath">
                      <p:embed/>
                      <p:pic>
                        <p:nvPicPr>
                          <p:cNvPr id="91" name="对象 90"/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5406209" y="1345764"/>
                            <a:ext cx="2921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" name="对象 91"/>
              <p:cNvGraphicFramePr>
                <a:graphicFrameLocks noChangeAspect="1"/>
              </p:cNvGraphicFramePr>
              <p:nvPr/>
            </p:nvGraphicFramePr>
            <p:xfrm>
              <a:off x="5407797" y="1607701"/>
              <a:ext cx="7350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3" name="AxMath" r:id="rId34" imgW="405360" imgH="200520" progId="Equation.AxMath">
                      <p:embed/>
                    </p:oleObj>
                  </mc:Choice>
                  <mc:Fallback>
                    <p:oleObj name="AxMath" r:id="rId34" imgW="405360" imgH="200520" progId="Equation.AxMath">
                      <p:embed/>
                      <p:pic>
                        <p:nvPicPr>
                          <p:cNvPr id="92" name="对象 91"/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5407797" y="1607701"/>
                            <a:ext cx="7350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5" name="组合 84"/>
            <p:cNvGrpSpPr/>
            <p:nvPr/>
          </p:nvGrpSpPr>
          <p:grpSpPr>
            <a:xfrm>
              <a:off x="4397375" y="685800"/>
              <a:ext cx="741363" cy="619125"/>
              <a:chOff x="5402489" y="1352740"/>
              <a:chExt cx="741363" cy="619125"/>
            </a:xfrm>
          </p:grpSpPr>
          <p:graphicFrame>
            <p:nvGraphicFramePr>
              <p:cNvPr id="89" name="对象 88"/>
              <p:cNvGraphicFramePr>
                <a:graphicFrameLocks noChangeAspect="1"/>
              </p:cNvGraphicFramePr>
              <p:nvPr/>
            </p:nvGraphicFramePr>
            <p:xfrm>
              <a:off x="5402489" y="1352740"/>
              <a:ext cx="298450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4" name="AxMath" r:id="rId36" imgW="162720" imgH="200520" progId="Equation.AxMath">
                      <p:embed/>
                    </p:oleObj>
                  </mc:Choice>
                  <mc:Fallback>
                    <p:oleObj name="AxMath" r:id="rId36" imgW="162720" imgH="200520" progId="Equation.AxMath">
                      <p:embed/>
                      <p:pic>
                        <p:nvPicPr>
                          <p:cNvPr id="89" name="对象 88"/>
                          <p:cNvPicPr/>
                          <p:nvPr/>
                        </p:nvPicPr>
                        <p:blipFill>
                          <a:blip r:embed="rId37"/>
                          <a:stretch>
                            <a:fillRect/>
                          </a:stretch>
                        </p:blipFill>
                        <p:spPr>
                          <a:xfrm>
                            <a:off x="5402489" y="1352740"/>
                            <a:ext cx="298450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0" name="对象 89"/>
              <p:cNvGraphicFramePr>
                <a:graphicFrameLocks noChangeAspect="1"/>
              </p:cNvGraphicFramePr>
              <p:nvPr/>
            </p:nvGraphicFramePr>
            <p:xfrm>
              <a:off x="5405664" y="1608328"/>
              <a:ext cx="738188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5" name="AxMath" r:id="rId38" imgW="406080" imgH="200520" progId="Equation.AxMath">
                      <p:embed/>
                    </p:oleObj>
                  </mc:Choice>
                  <mc:Fallback>
                    <p:oleObj name="AxMath" r:id="rId38" imgW="406080" imgH="200520" progId="Equation.AxMath">
                      <p:embed/>
                      <p:pic>
                        <p:nvPicPr>
                          <p:cNvPr id="90" name="对象 89"/>
                          <p:cNvPicPr/>
                          <p:nvPr/>
                        </p:nvPicPr>
                        <p:blipFill>
                          <a:blip r:embed="rId39"/>
                          <a:stretch>
                            <a:fillRect/>
                          </a:stretch>
                        </p:blipFill>
                        <p:spPr>
                          <a:xfrm>
                            <a:off x="5405664" y="1608328"/>
                            <a:ext cx="738188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6" name="组合 85"/>
            <p:cNvGrpSpPr/>
            <p:nvPr/>
          </p:nvGrpSpPr>
          <p:grpSpPr>
            <a:xfrm>
              <a:off x="5256213" y="2347913"/>
              <a:ext cx="738187" cy="638175"/>
              <a:chOff x="5407060" y="1333897"/>
              <a:chExt cx="738187" cy="638175"/>
            </a:xfrm>
          </p:grpSpPr>
          <p:graphicFrame>
            <p:nvGraphicFramePr>
              <p:cNvPr id="87" name="对象 86"/>
              <p:cNvGraphicFramePr>
                <a:graphicFrameLocks noChangeAspect="1"/>
              </p:cNvGraphicFramePr>
              <p:nvPr/>
            </p:nvGraphicFramePr>
            <p:xfrm>
              <a:off x="5407060" y="1333897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6" name="AxMath" r:id="rId40" imgW="158400" imgH="200520" progId="Equation.AxMath">
                      <p:embed/>
                    </p:oleObj>
                  </mc:Choice>
                  <mc:Fallback>
                    <p:oleObj name="AxMath" r:id="rId40" imgW="158400" imgH="200520" progId="Equation.AxMath">
                      <p:embed/>
                      <p:pic>
                        <p:nvPicPr>
                          <p:cNvPr id="87" name="对象 86"/>
                          <p:cNvPicPr/>
                          <p:nvPr/>
                        </p:nvPicPr>
                        <p:blipFill>
                          <a:blip r:embed="rId41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333897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对象 87"/>
              <p:cNvGraphicFramePr>
                <a:graphicFrameLocks noChangeAspect="1"/>
              </p:cNvGraphicFramePr>
              <p:nvPr/>
            </p:nvGraphicFramePr>
            <p:xfrm>
              <a:off x="5407060" y="1608534"/>
              <a:ext cx="738187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7" name="AxMath" r:id="rId42" imgW="406080" imgH="200520" progId="Equation.AxMath">
                      <p:embed/>
                    </p:oleObj>
                  </mc:Choice>
                  <mc:Fallback>
                    <p:oleObj name="AxMath" r:id="rId42" imgW="406080" imgH="200520" progId="Equation.AxMath">
                      <p:embed/>
                      <p:pic>
                        <p:nvPicPr>
                          <p:cNvPr id="88" name="对象 87"/>
                          <p:cNvPicPr/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608534"/>
                            <a:ext cx="738187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281837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0" y="954000"/>
            <a:ext cx="8855438" cy="2115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8000" y="-36000"/>
            <a:ext cx="927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Approximation scheme  </a:t>
            </a:r>
            <a:r>
              <a:rPr kumimoji="1" lang="zh-CN" altLang="en-US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近似方案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4122000" y="1494000"/>
            <a:ext cx="4095000" cy="225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22000" y="2124000"/>
            <a:ext cx="6930000" cy="45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>
            <a:off x="1827000" y="2439000"/>
            <a:ext cx="6390000" cy="2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" y="3294000"/>
            <a:ext cx="9064820" cy="883176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3FE7401-6796-4269-8CCB-C70380A702D9}"/>
              </a:ext>
            </a:extLst>
          </p:cNvPr>
          <p:cNvCxnSpPr>
            <a:cxnSpLocks/>
          </p:cNvCxnSpPr>
          <p:nvPr/>
        </p:nvCxnSpPr>
        <p:spPr>
          <a:xfrm>
            <a:off x="927000" y="1215610"/>
            <a:ext cx="4073822" cy="14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5063B1F-338D-47C2-BA97-33553EC3EB27}"/>
              </a:ext>
            </a:extLst>
          </p:cNvPr>
          <p:cNvCxnSpPr>
            <a:cxnSpLocks/>
          </p:cNvCxnSpPr>
          <p:nvPr/>
        </p:nvCxnSpPr>
        <p:spPr>
          <a:xfrm>
            <a:off x="2682000" y="3521510"/>
            <a:ext cx="6390000" cy="142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41E7F4E-A431-44E0-A00B-A4E9A66A16C5}"/>
              </a:ext>
            </a:extLst>
          </p:cNvPr>
          <p:cNvCxnSpPr>
            <a:cxnSpLocks/>
          </p:cNvCxnSpPr>
          <p:nvPr/>
        </p:nvCxnSpPr>
        <p:spPr>
          <a:xfrm>
            <a:off x="16292" y="3849343"/>
            <a:ext cx="40157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DE3CC8-1EF8-469E-A19D-08CB03B4E29B}"/>
              </a:ext>
            </a:extLst>
          </p:cNvPr>
          <p:cNvCxnSpPr>
            <a:cxnSpLocks/>
          </p:cNvCxnSpPr>
          <p:nvPr/>
        </p:nvCxnSpPr>
        <p:spPr>
          <a:xfrm>
            <a:off x="1737000" y="4180784"/>
            <a:ext cx="594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52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8" y="4167553"/>
            <a:ext cx="5916717" cy="2545429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2802522" y="677863"/>
            <a:ext cx="3575050" cy="3250153"/>
            <a:chOff x="2419350" y="677863"/>
            <a:chExt cx="3575050" cy="3250153"/>
          </a:xfrm>
        </p:grpSpPr>
        <p:sp>
          <p:nvSpPr>
            <p:cNvPr id="69" name="矩形 68"/>
            <p:cNvSpPr/>
            <p:nvPr/>
          </p:nvSpPr>
          <p:spPr>
            <a:xfrm>
              <a:off x="3352800" y="1253945"/>
              <a:ext cx="809897" cy="266609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200401" y="3192279"/>
              <a:ext cx="2135635" cy="5899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3206751" y="1499997"/>
              <a:ext cx="2129286" cy="7756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3159125" y="1263470"/>
              <a:ext cx="1989093" cy="2664546"/>
              <a:chOff x="3209925" y="1120595"/>
              <a:chExt cx="1989093" cy="2664546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4441372" y="1120595"/>
                <a:ext cx="757646" cy="26645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3209925" y="2365759"/>
                <a:ext cx="1226064" cy="42189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15" name="直接连接符 114"/>
              <p:cNvCxnSpPr/>
              <p:nvPr/>
            </p:nvCxnSpPr>
            <p:spPr>
              <a:xfrm>
                <a:off x="4434055" y="2378805"/>
                <a:ext cx="4595" cy="396145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3" name="椭圆 72"/>
            <p:cNvSpPr/>
            <p:nvPr/>
          </p:nvSpPr>
          <p:spPr>
            <a:xfrm rot="19310762">
              <a:off x="3226625" y="2776091"/>
              <a:ext cx="2227181" cy="676972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3612304" y="1612430"/>
              <a:ext cx="1194345" cy="157163"/>
              <a:chOff x="3651250" y="1652587"/>
              <a:chExt cx="1194345" cy="157163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3651250" y="16541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4693195" y="1652587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3617401" y="2027884"/>
              <a:ext cx="1194345" cy="157163"/>
              <a:chOff x="3803650" y="1804987"/>
              <a:chExt cx="1194345" cy="157163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3803650" y="18065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4845595" y="1804987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3612304" y="2626305"/>
              <a:ext cx="1194345" cy="157163"/>
              <a:chOff x="3675938" y="2506672"/>
              <a:chExt cx="1194345" cy="157163"/>
            </a:xfrm>
          </p:grpSpPr>
          <p:sp>
            <p:nvSpPr>
              <p:cNvPr id="107" name="椭圆 106"/>
              <p:cNvSpPr/>
              <p:nvPr/>
            </p:nvSpPr>
            <p:spPr>
              <a:xfrm>
                <a:off x="3675938" y="2508260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4717883" y="2506672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3612304" y="3473999"/>
              <a:ext cx="1194345" cy="157163"/>
              <a:chOff x="3683751" y="3267381"/>
              <a:chExt cx="1194345" cy="157163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3683751" y="3268969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4725696" y="3267381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3824003" y="1505017"/>
              <a:ext cx="1241710" cy="369821"/>
              <a:chOff x="3824003" y="1371667"/>
              <a:chExt cx="1241710" cy="369821"/>
            </a:xfrm>
          </p:grpSpPr>
          <p:graphicFrame>
            <p:nvGraphicFramePr>
              <p:cNvPr id="103" name="对象 102"/>
              <p:cNvGraphicFramePr>
                <a:graphicFrameLocks noChangeAspect="1"/>
              </p:cNvGraphicFramePr>
              <p:nvPr/>
            </p:nvGraphicFramePr>
            <p:xfrm>
              <a:off x="3824003" y="1371667"/>
              <a:ext cx="22542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24" name="AxMath" r:id="rId7" imgW="124560" imgH="200520" progId="Equation.AxMath">
                      <p:embed/>
                    </p:oleObj>
                  </mc:Choice>
                  <mc:Fallback>
                    <p:oleObj name="AxMath" r:id="rId7" imgW="124560" imgH="200520" progId="Equation.AxMath">
                      <p:embed/>
                      <p:pic>
                        <p:nvPicPr>
                          <p:cNvPr id="103" name="对象 10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824003" y="1371667"/>
                            <a:ext cx="22542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" name="对象 103"/>
              <p:cNvGraphicFramePr>
                <a:graphicFrameLocks noChangeAspect="1"/>
              </p:cNvGraphicFramePr>
              <p:nvPr/>
            </p:nvGraphicFramePr>
            <p:xfrm>
              <a:off x="4829175" y="1377950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25" name="AxMath" r:id="rId9" imgW="130680" imgH="200520" progId="Equation.AxMath">
                      <p:embed/>
                    </p:oleObj>
                  </mc:Choice>
                  <mc:Fallback>
                    <p:oleObj name="AxMath" r:id="rId9" imgW="130680" imgH="200520" progId="Equation.AxMath">
                      <p:embed/>
                      <p:pic>
                        <p:nvPicPr>
                          <p:cNvPr id="104" name="对象 103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829175" y="1377950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9" name="组合 78"/>
            <p:cNvGrpSpPr/>
            <p:nvPr/>
          </p:nvGrpSpPr>
          <p:grpSpPr>
            <a:xfrm>
              <a:off x="3816350" y="1912938"/>
              <a:ext cx="1255713" cy="368300"/>
              <a:chOff x="3815523" y="1371709"/>
              <a:chExt cx="1255713" cy="368300"/>
            </a:xfrm>
          </p:grpSpPr>
          <p:graphicFrame>
            <p:nvGraphicFramePr>
              <p:cNvPr id="101" name="对象 100"/>
              <p:cNvGraphicFramePr>
                <a:graphicFrameLocks noChangeAspect="1"/>
              </p:cNvGraphicFramePr>
              <p:nvPr/>
            </p:nvGraphicFramePr>
            <p:xfrm>
              <a:off x="3815523" y="1371709"/>
              <a:ext cx="2413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26" name="AxMath" r:id="rId11" imgW="132120" imgH="200520" progId="Equation.AxMath">
                      <p:embed/>
                    </p:oleObj>
                  </mc:Choice>
                  <mc:Fallback>
                    <p:oleObj name="AxMath" r:id="rId11" imgW="132120" imgH="200520" progId="Equation.AxMath">
                      <p:embed/>
                      <p:pic>
                        <p:nvPicPr>
                          <p:cNvPr id="101" name="对象 10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815523" y="1371709"/>
                            <a:ext cx="2413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" name="对象 101"/>
              <p:cNvGraphicFramePr>
                <a:graphicFrameLocks noChangeAspect="1"/>
              </p:cNvGraphicFramePr>
              <p:nvPr/>
            </p:nvGraphicFramePr>
            <p:xfrm>
              <a:off x="4825173" y="1376471"/>
              <a:ext cx="246063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27" name="AxMath" r:id="rId13" imgW="134640" imgH="200520" progId="Equation.AxMath">
                      <p:embed/>
                    </p:oleObj>
                  </mc:Choice>
                  <mc:Fallback>
                    <p:oleObj name="AxMath" r:id="rId13" imgW="134640" imgH="200520" progId="Equation.AxMath">
                      <p:embed/>
                      <p:pic>
                        <p:nvPicPr>
                          <p:cNvPr id="102" name="对象 101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825173" y="1376471"/>
                            <a:ext cx="246063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0" name="组合 79"/>
            <p:cNvGrpSpPr/>
            <p:nvPr/>
          </p:nvGrpSpPr>
          <p:grpSpPr>
            <a:xfrm>
              <a:off x="3819525" y="2508250"/>
              <a:ext cx="1247775" cy="368300"/>
              <a:chOff x="3819525" y="1372058"/>
              <a:chExt cx="1247775" cy="368300"/>
            </a:xfrm>
          </p:grpSpPr>
          <p:graphicFrame>
            <p:nvGraphicFramePr>
              <p:cNvPr id="99" name="对象 98"/>
              <p:cNvGraphicFramePr>
                <a:graphicFrameLocks noChangeAspect="1"/>
              </p:cNvGraphicFramePr>
              <p:nvPr/>
            </p:nvGraphicFramePr>
            <p:xfrm>
              <a:off x="3819525" y="1372058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28" name="AxMath" r:id="rId15" imgW="130680" imgH="200520" progId="Equation.AxMath">
                      <p:embed/>
                    </p:oleObj>
                  </mc:Choice>
                  <mc:Fallback>
                    <p:oleObj name="AxMath" r:id="rId15" imgW="130680" imgH="200520" progId="Equation.AxMath">
                      <p:embed/>
                      <p:pic>
                        <p:nvPicPr>
                          <p:cNvPr id="99" name="对象 98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19525" y="1372058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" name="对象 99"/>
              <p:cNvGraphicFramePr>
                <a:graphicFrameLocks noChangeAspect="1"/>
              </p:cNvGraphicFramePr>
              <p:nvPr/>
            </p:nvGraphicFramePr>
            <p:xfrm>
              <a:off x="4827588" y="1376821"/>
              <a:ext cx="239712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29" name="AxMath" r:id="rId17" imgW="132120" imgH="200520" progId="Equation.AxMath">
                      <p:embed/>
                    </p:oleObj>
                  </mc:Choice>
                  <mc:Fallback>
                    <p:oleObj name="AxMath" r:id="rId17" imgW="132120" imgH="200520" progId="Equation.AxMath">
                      <p:embed/>
                      <p:pic>
                        <p:nvPicPr>
                          <p:cNvPr id="100" name="对象 99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827588" y="1376821"/>
                            <a:ext cx="239712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1" name="组合 80"/>
            <p:cNvGrpSpPr/>
            <p:nvPr/>
          </p:nvGrpSpPr>
          <p:grpSpPr>
            <a:xfrm>
              <a:off x="3819525" y="3365500"/>
              <a:ext cx="1250950" cy="369888"/>
              <a:chOff x="3816360" y="1371209"/>
              <a:chExt cx="1250950" cy="369888"/>
            </a:xfrm>
          </p:grpSpPr>
          <p:graphicFrame>
            <p:nvGraphicFramePr>
              <p:cNvPr id="97" name="对象 96"/>
              <p:cNvGraphicFramePr>
                <a:graphicFrameLocks noChangeAspect="1"/>
              </p:cNvGraphicFramePr>
              <p:nvPr/>
            </p:nvGraphicFramePr>
            <p:xfrm>
              <a:off x="3816360" y="1371209"/>
              <a:ext cx="24288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0" name="AxMath" r:id="rId19" imgW="133560" imgH="200520" progId="Equation.AxMath">
                      <p:embed/>
                    </p:oleObj>
                  </mc:Choice>
                  <mc:Fallback>
                    <p:oleObj name="AxMath" r:id="rId19" imgW="133560" imgH="200520" progId="Equation.AxMath">
                      <p:embed/>
                      <p:pic>
                        <p:nvPicPr>
                          <p:cNvPr id="97" name="对象 96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3816360" y="1371209"/>
                            <a:ext cx="24288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" name="对象 97"/>
              <p:cNvGraphicFramePr>
                <a:graphicFrameLocks noChangeAspect="1"/>
              </p:cNvGraphicFramePr>
              <p:nvPr/>
            </p:nvGraphicFramePr>
            <p:xfrm>
              <a:off x="4827598" y="1377559"/>
              <a:ext cx="2397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1" name="AxMath" r:id="rId21" imgW="132120" imgH="200520" progId="Equation.AxMath">
                      <p:embed/>
                    </p:oleObj>
                  </mc:Choice>
                  <mc:Fallback>
                    <p:oleObj name="AxMath" r:id="rId21" imgW="132120" imgH="200520" progId="Equation.AxMath">
                      <p:embed/>
                      <p:pic>
                        <p:nvPicPr>
                          <p:cNvPr id="98" name="对象 97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4827598" y="1377559"/>
                            <a:ext cx="2397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2" name="组合 81"/>
            <p:cNvGrpSpPr/>
            <p:nvPr/>
          </p:nvGrpSpPr>
          <p:grpSpPr>
            <a:xfrm>
              <a:off x="2457614" y="1549388"/>
              <a:ext cx="721661" cy="638333"/>
              <a:chOff x="5411895" y="1333339"/>
              <a:chExt cx="721661" cy="638333"/>
            </a:xfrm>
          </p:grpSpPr>
          <p:graphicFrame>
            <p:nvGraphicFramePr>
              <p:cNvPr id="95" name="对象 94"/>
              <p:cNvGraphicFramePr>
                <a:graphicFrameLocks noChangeAspect="1"/>
              </p:cNvGraphicFramePr>
              <p:nvPr/>
            </p:nvGraphicFramePr>
            <p:xfrm>
              <a:off x="5411895" y="1333339"/>
              <a:ext cx="277813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2" name="AxMath" r:id="rId23" imgW="152280" imgH="200520" progId="Equation.AxMath">
                      <p:embed/>
                    </p:oleObj>
                  </mc:Choice>
                  <mc:Fallback>
                    <p:oleObj name="AxMath" r:id="rId23" imgW="152280" imgH="200520" progId="Equation.AxMath">
                      <p:embed/>
                      <p:pic>
                        <p:nvPicPr>
                          <p:cNvPr id="95" name="对象 94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5411895" y="1333339"/>
                            <a:ext cx="277813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6" name="对象 95"/>
              <p:cNvGraphicFramePr>
                <a:graphicFrameLocks noChangeAspect="1"/>
              </p:cNvGraphicFramePr>
              <p:nvPr/>
            </p:nvGraphicFramePr>
            <p:xfrm>
              <a:off x="5416006" y="1608135"/>
              <a:ext cx="71755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3" name="AxMath" r:id="rId25" imgW="395640" imgH="200520" progId="Equation.AxMath">
                      <p:embed/>
                    </p:oleObj>
                  </mc:Choice>
                  <mc:Fallback>
                    <p:oleObj name="AxMath" r:id="rId25" imgW="395640" imgH="200520" progId="Equation.AxMath">
                      <p:embed/>
                      <p:pic>
                        <p:nvPicPr>
                          <p:cNvPr id="96" name="对象 95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5416006" y="1608135"/>
                            <a:ext cx="71755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3" name="组合 82"/>
            <p:cNvGrpSpPr/>
            <p:nvPr/>
          </p:nvGrpSpPr>
          <p:grpSpPr>
            <a:xfrm>
              <a:off x="2419350" y="3192463"/>
              <a:ext cx="731838" cy="638175"/>
              <a:chOff x="5406846" y="1333109"/>
              <a:chExt cx="731838" cy="638175"/>
            </a:xfrm>
          </p:grpSpPr>
          <p:graphicFrame>
            <p:nvGraphicFramePr>
              <p:cNvPr id="93" name="对象 92"/>
              <p:cNvGraphicFramePr>
                <a:graphicFrameLocks noChangeAspect="1"/>
              </p:cNvGraphicFramePr>
              <p:nvPr/>
            </p:nvGraphicFramePr>
            <p:xfrm>
              <a:off x="5406846" y="1333109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4" name="AxMath" r:id="rId27" imgW="158400" imgH="200520" progId="Equation.AxMath">
                      <p:embed/>
                    </p:oleObj>
                  </mc:Choice>
                  <mc:Fallback>
                    <p:oleObj name="AxMath" r:id="rId27" imgW="158400" imgH="200520" progId="Equation.AxMath">
                      <p:embed/>
                      <p:pic>
                        <p:nvPicPr>
                          <p:cNvPr id="93" name="对象 92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5406846" y="1333109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4" name="对象 93"/>
              <p:cNvGraphicFramePr>
                <a:graphicFrameLocks noChangeAspect="1"/>
              </p:cNvGraphicFramePr>
              <p:nvPr/>
            </p:nvGraphicFramePr>
            <p:xfrm>
              <a:off x="5411609" y="1607746"/>
              <a:ext cx="72707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5" name="AxMath" r:id="rId29" imgW="399600" imgH="200520" progId="Equation.AxMath">
                      <p:embed/>
                    </p:oleObj>
                  </mc:Choice>
                  <mc:Fallback>
                    <p:oleObj name="AxMath" r:id="rId29" imgW="399600" imgH="200520" progId="Equation.AxMath">
                      <p:embed/>
                      <p:pic>
                        <p:nvPicPr>
                          <p:cNvPr id="94" name="对象 93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5411609" y="1607746"/>
                            <a:ext cx="72707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" name="组合 83"/>
            <p:cNvGrpSpPr/>
            <p:nvPr/>
          </p:nvGrpSpPr>
          <p:grpSpPr>
            <a:xfrm>
              <a:off x="3435350" y="677863"/>
              <a:ext cx="736600" cy="625475"/>
              <a:chOff x="5406209" y="1345764"/>
              <a:chExt cx="736600" cy="625475"/>
            </a:xfrm>
          </p:grpSpPr>
          <p:graphicFrame>
            <p:nvGraphicFramePr>
              <p:cNvPr id="91" name="对象 90"/>
              <p:cNvGraphicFramePr>
                <a:graphicFrameLocks noChangeAspect="1"/>
              </p:cNvGraphicFramePr>
              <p:nvPr/>
            </p:nvGraphicFramePr>
            <p:xfrm>
              <a:off x="5406209" y="1345764"/>
              <a:ext cx="2921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6" name="AxMath" r:id="rId31" imgW="159840" imgH="200520" progId="Equation.AxMath">
                      <p:embed/>
                    </p:oleObj>
                  </mc:Choice>
                  <mc:Fallback>
                    <p:oleObj name="AxMath" r:id="rId31" imgW="159840" imgH="200520" progId="Equation.AxMath">
                      <p:embed/>
                      <p:pic>
                        <p:nvPicPr>
                          <p:cNvPr id="91" name="对象 90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5406209" y="1345764"/>
                            <a:ext cx="2921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" name="对象 91"/>
              <p:cNvGraphicFramePr>
                <a:graphicFrameLocks noChangeAspect="1"/>
              </p:cNvGraphicFramePr>
              <p:nvPr/>
            </p:nvGraphicFramePr>
            <p:xfrm>
              <a:off x="5407797" y="1607701"/>
              <a:ext cx="7350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7" name="AxMath" r:id="rId33" imgW="405360" imgH="200520" progId="Equation.AxMath">
                      <p:embed/>
                    </p:oleObj>
                  </mc:Choice>
                  <mc:Fallback>
                    <p:oleObj name="AxMath" r:id="rId33" imgW="405360" imgH="200520" progId="Equation.AxMath">
                      <p:embed/>
                      <p:pic>
                        <p:nvPicPr>
                          <p:cNvPr id="92" name="对象 91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5407797" y="1607701"/>
                            <a:ext cx="7350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5" name="组合 84"/>
            <p:cNvGrpSpPr/>
            <p:nvPr/>
          </p:nvGrpSpPr>
          <p:grpSpPr>
            <a:xfrm>
              <a:off x="4397375" y="685800"/>
              <a:ext cx="741363" cy="619125"/>
              <a:chOff x="5402489" y="1352740"/>
              <a:chExt cx="741363" cy="619125"/>
            </a:xfrm>
          </p:grpSpPr>
          <p:graphicFrame>
            <p:nvGraphicFramePr>
              <p:cNvPr id="89" name="对象 88"/>
              <p:cNvGraphicFramePr>
                <a:graphicFrameLocks noChangeAspect="1"/>
              </p:cNvGraphicFramePr>
              <p:nvPr/>
            </p:nvGraphicFramePr>
            <p:xfrm>
              <a:off x="5402489" y="1352740"/>
              <a:ext cx="298450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8" name="AxMath" r:id="rId35" imgW="162720" imgH="200520" progId="Equation.AxMath">
                      <p:embed/>
                    </p:oleObj>
                  </mc:Choice>
                  <mc:Fallback>
                    <p:oleObj name="AxMath" r:id="rId35" imgW="162720" imgH="200520" progId="Equation.AxMath">
                      <p:embed/>
                      <p:pic>
                        <p:nvPicPr>
                          <p:cNvPr id="89" name="对象 88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5402489" y="1352740"/>
                            <a:ext cx="298450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0" name="对象 89"/>
              <p:cNvGraphicFramePr>
                <a:graphicFrameLocks noChangeAspect="1"/>
              </p:cNvGraphicFramePr>
              <p:nvPr/>
            </p:nvGraphicFramePr>
            <p:xfrm>
              <a:off x="5405664" y="1608328"/>
              <a:ext cx="738188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9" name="AxMath" r:id="rId37" imgW="406080" imgH="200520" progId="Equation.AxMath">
                      <p:embed/>
                    </p:oleObj>
                  </mc:Choice>
                  <mc:Fallback>
                    <p:oleObj name="AxMath" r:id="rId37" imgW="406080" imgH="200520" progId="Equation.AxMath">
                      <p:embed/>
                      <p:pic>
                        <p:nvPicPr>
                          <p:cNvPr id="90" name="对象 89"/>
                          <p:cNvPicPr/>
                          <p:nvPr/>
                        </p:nvPicPr>
                        <p:blipFill>
                          <a:blip r:embed="rId38"/>
                          <a:stretch>
                            <a:fillRect/>
                          </a:stretch>
                        </p:blipFill>
                        <p:spPr>
                          <a:xfrm>
                            <a:off x="5405664" y="1608328"/>
                            <a:ext cx="738188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6" name="组合 85"/>
            <p:cNvGrpSpPr/>
            <p:nvPr/>
          </p:nvGrpSpPr>
          <p:grpSpPr>
            <a:xfrm>
              <a:off x="5256213" y="2347913"/>
              <a:ext cx="738187" cy="638175"/>
              <a:chOff x="5407060" y="1333897"/>
              <a:chExt cx="738187" cy="638175"/>
            </a:xfrm>
          </p:grpSpPr>
          <p:graphicFrame>
            <p:nvGraphicFramePr>
              <p:cNvPr id="87" name="对象 86"/>
              <p:cNvGraphicFramePr>
                <a:graphicFrameLocks noChangeAspect="1"/>
              </p:cNvGraphicFramePr>
              <p:nvPr/>
            </p:nvGraphicFramePr>
            <p:xfrm>
              <a:off x="5407060" y="1333897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0" name="AxMath" r:id="rId39" imgW="158400" imgH="200520" progId="Equation.AxMath">
                      <p:embed/>
                    </p:oleObj>
                  </mc:Choice>
                  <mc:Fallback>
                    <p:oleObj name="AxMath" r:id="rId39" imgW="158400" imgH="200520" progId="Equation.AxMath">
                      <p:embed/>
                      <p:pic>
                        <p:nvPicPr>
                          <p:cNvPr id="87" name="对象 86"/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333897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对象 87"/>
              <p:cNvGraphicFramePr>
                <a:graphicFrameLocks noChangeAspect="1"/>
              </p:cNvGraphicFramePr>
              <p:nvPr/>
            </p:nvGraphicFramePr>
            <p:xfrm>
              <a:off x="5407060" y="1608534"/>
              <a:ext cx="738187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1" name="AxMath" r:id="rId41" imgW="406080" imgH="200520" progId="Equation.AxMath">
                      <p:embed/>
                    </p:oleObj>
                  </mc:Choice>
                  <mc:Fallback>
                    <p:oleObj name="AxMath" r:id="rId41" imgW="406080" imgH="200520" progId="Equation.AxMath">
                      <p:embed/>
                      <p:pic>
                        <p:nvPicPr>
                          <p:cNvPr id="88" name="对象 87"/>
                          <p:cNvPicPr/>
                          <p:nvPr/>
                        </p:nvPicPr>
                        <p:blipFill>
                          <a:blip r:embed="rId42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608534"/>
                            <a:ext cx="738187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52" name="图片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2013481" cy="2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5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8" y="4167553"/>
            <a:ext cx="5916717" cy="2545429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2802522" y="677863"/>
            <a:ext cx="3575050" cy="3250153"/>
            <a:chOff x="2419350" y="677863"/>
            <a:chExt cx="3575050" cy="3250153"/>
          </a:xfrm>
        </p:grpSpPr>
        <p:sp>
          <p:nvSpPr>
            <p:cNvPr id="69" name="矩形 68"/>
            <p:cNvSpPr/>
            <p:nvPr/>
          </p:nvSpPr>
          <p:spPr>
            <a:xfrm>
              <a:off x="3352800" y="1253945"/>
              <a:ext cx="809897" cy="266609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200401" y="3192279"/>
              <a:ext cx="2135635" cy="58996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3206751" y="1499997"/>
              <a:ext cx="2129286" cy="7756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3159125" y="1263470"/>
              <a:ext cx="1989093" cy="2664546"/>
              <a:chOff x="3209925" y="1120595"/>
              <a:chExt cx="1989093" cy="2664546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4441372" y="1120595"/>
                <a:ext cx="757646" cy="26645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3209925" y="2365759"/>
                <a:ext cx="1226064" cy="42189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15" name="直接连接符 114"/>
              <p:cNvCxnSpPr/>
              <p:nvPr/>
            </p:nvCxnSpPr>
            <p:spPr>
              <a:xfrm>
                <a:off x="4434055" y="2378805"/>
                <a:ext cx="4595" cy="396145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3" name="椭圆 72"/>
            <p:cNvSpPr/>
            <p:nvPr/>
          </p:nvSpPr>
          <p:spPr>
            <a:xfrm rot="19310762">
              <a:off x="3226625" y="2776091"/>
              <a:ext cx="2227181" cy="676972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3612304" y="1612430"/>
              <a:ext cx="1194345" cy="157163"/>
              <a:chOff x="3651250" y="1652587"/>
              <a:chExt cx="1194345" cy="157163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3651250" y="16541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4693195" y="1652587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3617401" y="2027884"/>
              <a:ext cx="1194345" cy="157163"/>
              <a:chOff x="3803650" y="1804987"/>
              <a:chExt cx="1194345" cy="157163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3803650" y="18065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4845595" y="1804987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3612304" y="2626305"/>
              <a:ext cx="1194345" cy="157163"/>
              <a:chOff x="3675938" y="2506672"/>
              <a:chExt cx="1194345" cy="157163"/>
            </a:xfrm>
          </p:grpSpPr>
          <p:sp>
            <p:nvSpPr>
              <p:cNvPr id="107" name="椭圆 106"/>
              <p:cNvSpPr/>
              <p:nvPr/>
            </p:nvSpPr>
            <p:spPr>
              <a:xfrm>
                <a:off x="3675938" y="2508260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4717883" y="2506672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3612304" y="3473999"/>
              <a:ext cx="1194345" cy="157163"/>
              <a:chOff x="3683751" y="3267381"/>
              <a:chExt cx="1194345" cy="157163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3683751" y="3268969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4725696" y="3267381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3824003" y="1505017"/>
              <a:ext cx="1241710" cy="369821"/>
              <a:chOff x="3824003" y="1371667"/>
              <a:chExt cx="1241710" cy="369821"/>
            </a:xfrm>
          </p:grpSpPr>
          <p:graphicFrame>
            <p:nvGraphicFramePr>
              <p:cNvPr id="103" name="对象 102"/>
              <p:cNvGraphicFramePr>
                <a:graphicFrameLocks noChangeAspect="1"/>
              </p:cNvGraphicFramePr>
              <p:nvPr/>
            </p:nvGraphicFramePr>
            <p:xfrm>
              <a:off x="3824003" y="1371667"/>
              <a:ext cx="22542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48" name="AxMath" r:id="rId7" imgW="124560" imgH="200520" progId="Equation.AxMath">
                      <p:embed/>
                    </p:oleObj>
                  </mc:Choice>
                  <mc:Fallback>
                    <p:oleObj name="AxMath" r:id="rId7" imgW="124560" imgH="200520" progId="Equation.AxMath">
                      <p:embed/>
                      <p:pic>
                        <p:nvPicPr>
                          <p:cNvPr id="103" name="对象 10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824003" y="1371667"/>
                            <a:ext cx="22542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" name="对象 103"/>
              <p:cNvGraphicFramePr>
                <a:graphicFrameLocks noChangeAspect="1"/>
              </p:cNvGraphicFramePr>
              <p:nvPr/>
            </p:nvGraphicFramePr>
            <p:xfrm>
              <a:off x="4829175" y="1377950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49" name="AxMath" r:id="rId9" imgW="130680" imgH="200520" progId="Equation.AxMath">
                      <p:embed/>
                    </p:oleObj>
                  </mc:Choice>
                  <mc:Fallback>
                    <p:oleObj name="AxMath" r:id="rId9" imgW="130680" imgH="200520" progId="Equation.AxMath">
                      <p:embed/>
                      <p:pic>
                        <p:nvPicPr>
                          <p:cNvPr id="104" name="对象 103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829175" y="1377950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9" name="组合 78"/>
            <p:cNvGrpSpPr/>
            <p:nvPr/>
          </p:nvGrpSpPr>
          <p:grpSpPr>
            <a:xfrm>
              <a:off x="3816350" y="1912938"/>
              <a:ext cx="1255713" cy="368300"/>
              <a:chOff x="3815523" y="1371709"/>
              <a:chExt cx="1255713" cy="368300"/>
            </a:xfrm>
          </p:grpSpPr>
          <p:graphicFrame>
            <p:nvGraphicFramePr>
              <p:cNvPr id="101" name="对象 100"/>
              <p:cNvGraphicFramePr>
                <a:graphicFrameLocks noChangeAspect="1"/>
              </p:cNvGraphicFramePr>
              <p:nvPr/>
            </p:nvGraphicFramePr>
            <p:xfrm>
              <a:off x="3815523" y="1371709"/>
              <a:ext cx="2413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0" name="AxMath" r:id="rId11" imgW="132120" imgH="200520" progId="Equation.AxMath">
                      <p:embed/>
                    </p:oleObj>
                  </mc:Choice>
                  <mc:Fallback>
                    <p:oleObj name="AxMath" r:id="rId11" imgW="132120" imgH="200520" progId="Equation.AxMath">
                      <p:embed/>
                      <p:pic>
                        <p:nvPicPr>
                          <p:cNvPr id="101" name="对象 10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815523" y="1371709"/>
                            <a:ext cx="2413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" name="对象 101"/>
              <p:cNvGraphicFramePr>
                <a:graphicFrameLocks noChangeAspect="1"/>
              </p:cNvGraphicFramePr>
              <p:nvPr/>
            </p:nvGraphicFramePr>
            <p:xfrm>
              <a:off x="4825173" y="1376471"/>
              <a:ext cx="246063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1" name="AxMath" r:id="rId13" imgW="134640" imgH="200520" progId="Equation.AxMath">
                      <p:embed/>
                    </p:oleObj>
                  </mc:Choice>
                  <mc:Fallback>
                    <p:oleObj name="AxMath" r:id="rId13" imgW="134640" imgH="200520" progId="Equation.AxMath">
                      <p:embed/>
                      <p:pic>
                        <p:nvPicPr>
                          <p:cNvPr id="102" name="对象 101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825173" y="1376471"/>
                            <a:ext cx="246063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0" name="组合 79"/>
            <p:cNvGrpSpPr/>
            <p:nvPr/>
          </p:nvGrpSpPr>
          <p:grpSpPr>
            <a:xfrm>
              <a:off x="3819525" y="2508250"/>
              <a:ext cx="1247775" cy="368300"/>
              <a:chOff x="3819525" y="1372058"/>
              <a:chExt cx="1247775" cy="368300"/>
            </a:xfrm>
          </p:grpSpPr>
          <p:graphicFrame>
            <p:nvGraphicFramePr>
              <p:cNvPr id="99" name="对象 98"/>
              <p:cNvGraphicFramePr>
                <a:graphicFrameLocks noChangeAspect="1"/>
              </p:cNvGraphicFramePr>
              <p:nvPr/>
            </p:nvGraphicFramePr>
            <p:xfrm>
              <a:off x="3819525" y="1372058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2" name="AxMath" r:id="rId15" imgW="130680" imgH="200520" progId="Equation.AxMath">
                      <p:embed/>
                    </p:oleObj>
                  </mc:Choice>
                  <mc:Fallback>
                    <p:oleObj name="AxMath" r:id="rId15" imgW="130680" imgH="200520" progId="Equation.AxMath">
                      <p:embed/>
                      <p:pic>
                        <p:nvPicPr>
                          <p:cNvPr id="99" name="对象 98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19525" y="1372058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" name="对象 99"/>
              <p:cNvGraphicFramePr>
                <a:graphicFrameLocks noChangeAspect="1"/>
              </p:cNvGraphicFramePr>
              <p:nvPr/>
            </p:nvGraphicFramePr>
            <p:xfrm>
              <a:off x="4827588" y="1376821"/>
              <a:ext cx="239712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3" name="AxMath" r:id="rId17" imgW="132120" imgH="200520" progId="Equation.AxMath">
                      <p:embed/>
                    </p:oleObj>
                  </mc:Choice>
                  <mc:Fallback>
                    <p:oleObj name="AxMath" r:id="rId17" imgW="132120" imgH="200520" progId="Equation.AxMath">
                      <p:embed/>
                      <p:pic>
                        <p:nvPicPr>
                          <p:cNvPr id="100" name="对象 99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827588" y="1376821"/>
                            <a:ext cx="239712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1" name="组合 80"/>
            <p:cNvGrpSpPr/>
            <p:nvPr/>
          </p:nvGrpSpPr>
          <p:grpSpPr>
            <a:xfrm>
              <a:off x="3819525" y="3365500"/>
              <a:ext cx="1250950" cy="369888"/>
              <a:chOff x="3816360" y="1371209"/>
              <a:chExt cx="1250950" cy="369888"/>
            </a:xfrm>
          </p:grpSpPr>
          <p:graphicFrame>
            <p:nvGraphicFramePr>
              <p:cNvPr id="97" name="对象 96"/>
              <p:cNvGraphicFramePr>
                <a:graphicFrameLocks noChangeAspect="1"/>
              </p:cNvGraphicFramePr>
              <p:nvPr/>
            </p:nvGraphicFramePr>
            <p:xfrm>
              <a:off x="3816360" y="1371209"/>
              <a:ext cx="24288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4" name="AxMath" r:id="rId19" imgW="133560" imgH="200520" progId="Equation.AxMath">
                      <p:embed/>
                    </p:oleObj>
                  </mc:Choice>
                  <mc:Fallback>
                    <p:oleObj name="AxMath" r:id="rId19" imgW="133560" imgH="200520" progId="Equation.AxMath">
                      <p:embed/>
                      <p:pic>
                        <p:nvPicPr>
                          <p:cNvPr id="97" name="对象 96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3816360" y="1371209"/>
                            <a:ext cx="24288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" name="对象 97"/>
              <p:cNvGraphicFramePr>
                <a:graphicFrameLocks noChangeAspect="1"/>
              </p:cNvGraphicFramePr>
              <p:nvPr/>
            </p:nvGraphicFramePr>
            <p:xfrm>
              <a:off x="4827598" y="1377559"/>
              <a:ext cx="2397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5" name="AxMath" r:id="rId21" imgW="132120" imgH="200520" progId="Equation.AxMath">
                      <p:embed/>
                    </p:oleObj>
                  </mc:Choice>
                  <mc:Fallback>
                    <p:oleObj name="AxMath" r:id="rId21" imgW="132120" imgH="200520" progId="Equation.AxMath">
                      <p:embed/>
                      <p:pic>
                        <p:nvPicPr>
                          <p:cNvPr id="98" name="对象 97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4827598" y="1377559"/>
                            <a:ext cx="2397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2" name="组合 81"/>
            <p:cNvGrpSpPr/>
            <p:nvPr/>
          </p:nvGrpSpPr>
          <p:grpSpPr>
            <a:xfrm>
              <a:off x="2457614" y="1549388"/>
              <a:ext cx="721661" cy="638333"/>
              <a:chOff x="5411895" y="1333339"/>
              <a:chExt cx="721661" cy="638333"/>
            </a:xfrm>
          </p:grpSpPr>
          <p:graphicFrame>
            <p:nvGraphicFramePr>
              <p:cNvPr id="95" name="对象 94"/>
              <p:cNvGraphicFramePr>
                <a:graphicFrameLocks noChangeAspect="1"/>
              </p:cNvGraphicFramePr>
              <p:nvPr/>
            </p:nvGraphicFramePr>
            <p:xfrm>
              <a:off x="5411895" y="1333339"/>
              <a:ext cx="277813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6" name="AxMath" r:id="rId23" imgW="152280" imgH="200520" progId="Equation.AxMath">
                      <p:embed/>
                    </p:oleObj>
                  </mc:Choice>
                  <mc:Fallback>
                    <p:oleObj name="AxMath" r:id="rId23" imgW="152280" imgH="200520" progId="Equation.AxMath">
                      <p:embed/>
                      <p:pic>
                        <p:nvPicPr>
                          <p:cNvPr id="95" name="对象 94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5411895" y="1333339"/>
                            <a:ext cx="277813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6" name="对象 95"/>
              <p:cNvGraphicFramePr>
                <a:graphicFrameLocks noChangeAspect="1"/>
              </p:cNvGraphicFramePr>
              <p:nvPr/>
            </p:nvGraphicFramePr>
            <p:xfrm>
              <a:off x="5416006" y="1608135"/>
              <a:ext cx="71755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7" name="AxMath" r:id="rId25" imgW="395640" imgH="200520" progId="Equation.AxMath">
                      <p:embed/>
                    </p:oleObj>
                  </mc:Choice>
                  <mc:Fallback>
                    <p:oleObj name="AxMath" r:id="rId25" imgW="395640" imgH="200520" progId="Equation.AxMath">
                      <p:embed/>
                      <p:pic>
                        <p:nvPicPr>
                          <p:cNvPr id="96" name="对象 95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5416006" y="1608135"/>
                            <a:ext cx="71755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3" name="组合 82"/>
            <p:cNvGrpSpPr/>
            <p:nvPr/>
          </p:nvGrpSpPr>
          <p:grpSpPr>
            <a:xfrm>
              <a:off x="2419350" y="3192463"/>
              <a:ext cx="731838" cy="638175"/>
              <a:chOff x="5406846" y="1333109"/>
              <a:chExt cx="731838" cy="638175"/>
            </a:xfrm>
          </p:grpSpPr>
          <p:graphicFrame>
            <p:nvGraphicFramePr>
              <p:cNvPr id="93" name="对象 92"/>
              <p:cNvGraphicFramePr>
                <a:graphicFrameLocks noChangeAspect="1"/>
              </p:cNvGraphicFramePr>
              <p:nvPr/>
            </p:nvGraphicFramePr>
            <p:xfrm>
              <a:off x="5406846" y="1333109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8" name="AxMath" r:id="rId27" imgW="158400" imgH="200520" progId="Equation.AxMath">
                      <p:embed/>
                    </p:oleObj>
                  </mc:Choice>
                  <mc:Fallback>
                    <p:oleObj name="AxMath" r:id="rId27" imgW="158400" imgH="200520" progId="Equation.AxMath">
                      <p:embed/>
                      <p:pic>
                        <p:nvPicPr>
                          <p:cNvPr id="93" name="对象 92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5406846" y="1333109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4" name="对象 93"/>
              <p:cNvGraphicFramePr>
                <a:graphicFrameLocks noChangeAspect="1"/>
              </p:cNvGraphicFramePr>
              <p:nvPr/>
            </p:nvGraphicFramePr>
            <p:xfrm>
              <a:off x="5411609" y="1607746"/>
              <a:ext cx="72707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9" name="AxMath" r:id="rId29" imgW="399600" imgH="200520" progId="Equation.AxMath">
                      <p:embed/>
                    </p:oleObj>
                  </mc:Choice>
                  <mc:Fallback>
                    <p:oleObj name="AxMath" r:id="rId29" imgW="399600" imgH="200520" progId="Equation.AxMath">
                      <p:embed/>
                      <p:pic>
                        <p:nvPicPr>
                          <p:cNvPr id="94" name="对象 93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5411609" y="1607746"/>
                            <a:ext cx="72707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" name="组合 83"/>
            <p:cNvGrpSpPr/>
            <p:nvPr/>
          </p:nvGrpSpPr>
          <p:grpSpPr>
            <a:xfrm>
              <a:off x="3435350" y="677863"/>
              <a:ext cx="736600" cy="625475"/>
              <a:chOff x="5406209" y="1345764"/>
              <a:chExt cx="736600" cy="625475"/>
            </a:xfrm>
          </p:grpSpPr>
          <p:graphicFrame>
            <p:nvGraphicFramePr>
              <p:cNvPr id="91" name="对象 90"/>
              <p:cNvGraphicFramePr>
                <a:graphicFrameLocks noChangeAspect="1"/>
              </p:cNvGraphicFramePr>
              <p:nvPr/>
            </p:nvGraphicFramePr>
            <p:xfrm>
              <a:off x="5406209" y="1345764"/>
              <a:ext cx="2921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0" name="AxMath" r:id="rId31" imgW="159840" imgH="200520" progId="Equation.AxMath">
                      <p:embed/>
                    </p:oleObj>
                  </mc:Choice>
                  <mc:Fallback>
                    <p:oleObj name="AxMath" r:id="rId31" imgW="159840" imgH="200520" progId="Equation.AxMath">
                      <p:embed/>
                      <p:pic>
                        <p:nvPicPr>
                          <p:cNvPr id="91" name="对象 90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5406209" y="1345764"/>
                            <a:ext cx="2921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" name="对象 91"/>
              <p:cNvGraphicFramePr>
                <a:graphicFrameLocks noChangeAspect="1"/>
              </p:cNvGraphicFramePr>
              <p:nvPr/>
            </p:nvGraphicFramePr>
            <p:xfrm>
              <a:off x="5407797" y="1607701"/>
              <a:ext cx="7350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1" name="AxMath" r:id="rId33" imgW="405360" imgH="200520" progId="Equation.AxMath">
                      <p:embed/>
                    </p:oleObj>
                  </mc:Choice>
                  <mc:Fallback>
                    <p:oleObj name="AxMath" r:id="rId33" imgW="405360" imgH="200520" progId="Equation.AxMath">
                      <p:embed/>
                      <p:pic>
                        <p:nvPicPr>
                          <p:cNvPr id="92" name="对象 91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5407797" y="1607701"/>
                            <a:ext cx="7350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5" name="组合 84"/>
            <p:cNvGrpSpPr/>
            <p:nvPr/>
          </p:nvGrpSpPr>
          <p:grpSpPr>
            <a:xfrm>
              <a:off x="4397375" y="685800"/>
              <a:ext cx="741363" cy="619125"/>
              <a:chOff x="5402489" y="1352740"/>
              <a:chExt cx="741363" cy="619125"/>
            </a:xfrm>
          </p:grpSpPr>
          <p:graphicFrame>
            <p:nvGraphicFramePr>
              <p:cNvPr id="89" name="对象 88"/>
              <p:cNvGraphicFramePr>
                <a:graphicFrameLocks noChangeAspect="1"/>
              </p:cNvGraphicFramePr>
              <p:nvPr/>
            </p:nvGraphicFramePr>
            <p:xfrm>
              <a:off x="5402489" y="1352740"/>
              <a:ext cx="298450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2" name="AxMath" r:id="rId35" imgW="162720" imgH="200520" progId="Equation.AxMath">
                      <p:embed/>
                    </p:oleObj>
                  </mc:Choice>
                  <mc:Fallback>
                    <p:oleObj name="AxMath" r:id="rId35" imgW="162720" imgH="200520" progId="Equation.AxMath">
                      <p:embed/>
                      <p:pic>
                        <p:nvPicPr>
                          <p:cNvPr id="89" name="对象 88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5402489" y="1352740"/>
                            <a:ext cx="298450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0" name="对象 89"/>
              <p:cNvGraphicFramePr>
                <a:graphicFrameLocks noChangeAspect="1"/>
              </p:cNvGraphicFramePr>
              <p:nvPr/>
            </p:nvGraphicFramePr>
            <p:xfrm>
              <a:off x="5405664" y="1608328"/>
              <a:ext cx="738188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3" name="AxMath" r:id="rId37" imgW="406080" imgH="200520" progId="Equation.AxMath">
                      <p:embed/>
                    </p:oleObj>
                  </mc:Choice>
                  <mc:Fallback>
                    <p:oleObj name="AxMath" r:id="rId37" imgW="406080" imgH="200520" progId="Equation.AxMath">
                      <p:embed/>
                      <p:pic>
                        <p:nvPicPr>
                          <p:cNvPr id="90" name="对象 89"/>
                          <p:cNvPicPr/>
                          <p:nvPr/>
                        </p:nvPicPr>
                        <p:blipFill>
                          <a:blip r:embed="rId38"/>
                          <a:stretch>
                            <a:fillRect/>
                          </a:stretch>
                        </p:blipFill>
                        <p:spPr>
                          <a:xfrm>
                            <a:off x="5405664" y="1608328"/>
                            <a:ext cx="738188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6" name="组合 85"/>
            <p:cNvGrpSpPr/>
            <p:nvPr/>
          </p:nvGrpSpPr>
          <p:grpSpPr>
            <a:xfrm>
              <a:off x="5256213" y="2347913"/>
              <a:ext cx="738187" cy="638175"/>
              <a:chOff x="5407060" y="1333897"/>
              <a:chExt cx="738187" cy="638175"/>
            </a:xfrm>
          </p:grpSpPr>
          <p:graphicFrame>
            <p:nvGraphicFramePr>
              <p:cNvPr id="87" name="对象 86"/>
              <p:cNvGraphicFramePr>
                <a:graphicFrameLocks noChangeAspect="1"/>
              </p:cNvGraphicFramePr>
              <p:nvPr/>
            </p:nvGraphicFramePr>
            <p:xfrm>
              <a:off x="5407060" y="1333897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4" name="AxMath" r:id="rId39" imgW="158400" imgH="200520" progId="Equation.AxMath">
                      <p:embed/>
                    </p:oleObj>
                  </mc:Choice>
                  <mc:Fallback>
                    <p:oleObj name="AxMath" r:id="rId39" imgW="158400" imgH="200520" progId="Equation.AxMath">
                      <p:embed/>
                      <p:pic>
                        <p:nvPicPr>
                          <p:cNvPr id="87" name="对象 86"/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333897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对象 87"/>
              <p:cNvGraphicFramePr>
                <a:graphicFrameLocks noChangeAspect="1"/>
              </p:cNvGraphicFramePr>
              <p:nvPr/>
            </p:nvGraphicFramePr>
            <p:xfrm>
              <a:off x="5407060" y="1608534"/>
              <a:ext cx="738187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5" name="AxMath" r:id="rId41" imgW="406080" imgH="200520" progId="Equation.AxMath">
                      <p:embed/>
                    </p:oleObj>
                  </mc:Choice>
                  <mc:Fallback>
                    <p:oleObj name="AxMath" r:id="rId41" imgW="406080" imgH="200520" progId="Equation.AxMath">
                      <p:embed/>
                      <p:pic>
                        <p:nvPicPr>
                          <p:cNvPr id="88" name="对象 87"/>
                          <p:cNvPicPr/>
                          <p:nvPr/>
                        </p:nvPicPr>
                        <p:blipFill>
                          <a:blip r:embed="rId42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608534"/>
                            <a:ext cx="738187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52" name="图片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2013481" cy="2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38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8" y="4167552"/>
            <a:ext cx="5251606" cy="2506632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2802522" y="677863"/>
            <a:ext cx="3575050" cy="3250153"/>
            <a:chOff x="2419350" y="677863"/>
            <a:chExt cx="3575050" cy="3250153"/>
          </a:xfrm>
        </p:grpSpPr>
        <p:sp>
          <p:nvSpPr>
            <p:cNvPr id="69" name="矩形 68"/>
            <p:cNvSpPr/>
            <p:nvPr/>
          </p:nvSpPr>
          <p:spPr>
            <a:xfrm>
              <a:off x="3352800" y="1253945"/>
              <a:ext cx="809897" cy="266609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200401" y="3192279"/>
              <a:ext cx="2135635" cy="58996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3206751" y="1499997"/>
              <a:ext cx="2129286" cy="7756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3159125" y="1263470"/>
              <a:ext cx="1989093" cy="2664546"/>
              <a:chOff x="3209925" y="1120595"/>
              <a:chExt cx="1989093" cy="2664546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4441372" y="1120595"/>
                <a:ext cx="757646" cy="26645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3209925" y="2365759"/>
                <a:ext cx="1226064" cy="42189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15" name="直接连接符 114"/>
              <p:cNvCxnSpPr/>
              <p:nvPr/>
            </p:nvCxnSpPr>
            <p:spPr>
              <a:xfrm>
                <a:off x="4434055" y="2378805"/>
                <a:ext cx="4595" cy="396145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3" name="椭圆 72"/>
            <p:cNvSpPr/>
            <p:nvPr/>
          </p:nvSpPr>
          <p:spPr>
            <a:xfrm rot="19310762">
              <a:off x="3226625" y="2776091"/>
              <a:ext cx="2227181" cy="676972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3612304" y="1612430"/>
              <a:ext cx="1194345" cy="157163"/>
              <a:chOff x="3651250" y="1652587"/>
              <a:chExt cx="1194345" cy="157163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3651250" y="16541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4693195" y="1652587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3617401" y="2027884"/>
              <a:ext cx="1194345" cy="157163"/>
              <a:chOff x="3803650" y="1804987"/>
              <a:chExt cx="1194345" cy="157163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3803650" y="18065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4845595" y="1804987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3612304" y="2626305"/>
              <a:ext cx="1194345" cy="157163"/>
              <a:chOff x="3675938" y="2506672"/>
              <a:chExt cx="1194345" cy="157163"/>
            </a:xfrm>
          </p:grpSpPr>
          <p:sp>
            <p:nvSpPr>
              <p:cNvPr id="107" name="椭圆 106"/>
              <p:cNvSpPr/>
              <p:nvPr/>
            </p:nvSpPr>
            <p:spPr>
              <a:xfrm>
                <a:off x="3675938" y="2508260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4717883" y="2506672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3612304" y="3473999"/>
              <a:ext cx="1194345" cy="157163"/>
              <a:chOff x="3683751" y="3267381"/>
              <a:chExt cx="1194345" cy="157163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3683751" y="3268969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4725696" y="3267381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3824003" y="1505017"/>
              <a:ext cx="1241710" cy="369821"/>
              <a:chOff x="3824003" y="1371667"/>
              <a:chExt cx="1241710" cy="369821"/>
            </a:xfrm>
          </p:grpSpPr>
          <p:graphicFrame>
            <p:nvGraphicFramePr>
              <p:cNvPr id="103" name="对象 102"/>
              <p:cNvGraphicFramePr>
                <a:graphicFrameLocks noChangeAspect="1"/>
              </p:cNvGraphicFramePr>
              <p:nvPr/>
            </p:nvGraphicFramePr>
            <p:xfrm>
              <a:off x="3824003" y="1371667"/>
              <a:ext cx="22542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72" name="AxMath" r:id="rId7" imgW="124560" imgH="200520" progId="Equation.AxMath">
                      <p:embed/>
                    </p:oleObj>
                  </mc:Choice>
                  <mc:Fallback>
                    <p:oleObj name="AxMath" r:id="rId7" imgW="124560" imgH="200520" progId="Equation.AxMath">
                      <p:embed/>
                      <p:pic>
                        <p:nvPicPr>
                          <p:cNvPr id="103" name="对象 10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824003" y="1371667"/>
                            <a:ext cx="22542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" name="对象 103"/>
              <p:cNvGraphicFramePr>
                <a:graphicFrameLocks noChangeAspect="1"/>
              </p:cNvGraphicFramePr>
              <p:nvPr/>
            </p:nvGraphicFramePr>
            <p:xfrm>
              <a:off x="4829175" y="1377950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73" name="AxMath" r:id="rId9" imgW="130680" imgH="200520" progId="Equation.AxMath">
                      <p:embed/>
                    </p:oleObj>
                  </mc:Choice>
                  <mc:Fallback>
                    <p:oleObj name="AxMath" r:id="rId9" imgW="130680" imgH="200520" progId="Equation.AxMath">
                      <p:embed/>
                      <p:pic>
                        <p:nvPicPr>
                          <p:cNvPr id="104" name="对象 103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829175" y="1377950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9" name="组合 78"/>
            <p:cNvGrpSpPr/>
            <p:nvPr/>
          </p:nvGrpSpPr>
          <p:grpSpPr>
            <a:xfrm>
              <a:off x="3816350" y="1912938"/>
              <a:ext cx="1255713" cy="368300"/>
              <a:chOff x="3815523" y="1371709"/>
              <a:chExt cx="1255713" cy="368300"/>
            </a:xfrm>
          </p:grpSpPr>
          <p:graphicFrame>
            <p:nvGraphicFramePr>
              <p:cNvPr id="101" name="对象 100"/>
              <p:cNvGraphicFramePr>
                <a:graphicFrameLocks noChangeAspect="1"/>
              </p:cNvGraphicFramePr>
              <p:nvPr/>
            </p:nvGraphicFramePr>
            <p:xfrm>
              <a:off x="3815523" y="1371709"/>
              <a:ext cx="2413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74" name="AxMath" r:id="rId11" imgW="132120" imgH="200520" progId="Equation.AxMath">
                      <p:embed/>
                    </p:oleObj>
                  </mc:Choice>
                  <mc:Fallback>
                    <p:oleObj name="AxMath" r:id="rId11" imgW="132120" imgH="200520" progId="Equation.AxMath">
                      <p:embed/>
                      <p:pic>
                        <p:nvPicPr>
                          <p:cNvPr id="101" name="对象 10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815523" y="1371709"/>
                            <a:ext cx="2413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" name="对象 101"/>
              <p:cNvGraphicFramePr>
                <a:graphicFrameLocks noChangeAspect="1"/>
              </p:cNvGraphicFramePr>
              <p:nvPr/>
            </p:nvGraphicFramePr>
            <p:xfrm>
              <a:off x="4825173" y="1376471"/>
              <a:ext cx="246063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75" name="AxMath" r:id="rId13" imgW="134640" imgH="200520" progId="Equation.AxMath">
                      <p:embed/>
                    </p:oleObj>
                  </mc:Choice>
                  <mc:Fallback>
                    <p:oleObj name="AxMath" r:id="rId13" imgW="134640" imgH="200520" progId="Equation.AxMath">
                      <p:embed/>
                      <p:pic>
                        <p:nvPicPr>
                          <p:cNvPr id="102" name="对象 101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825173" y="1376471"/>
                            <a:ext cx="246063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0" name="组合 79"/>
            <p:cNvGrpSpPr/>
            <p:nvPr/>
          </p:nvGrpSpPr>
          <p:grpSpPr>
            <a:xfrm>
              <a:off x="3819525" y="2508250"/>
              <a:ext cx="1247775" cy="368300"/>
              <a:chOff x="3819525" y="1372058"/>
              <a:chExt cx="1247775" cy="368300"/>
            </a:xfrm>
          </p:grpSpPr>
          <p:graphicFrame>
            <p:nvGraphicFramePr>
              <p:cNvPr id="99" name="对象 98"/>
              <p:cNvGraphicFramePr>
                <a:graphicFrameLocks noChangeAspect="1"/>
              </p:cNvGraphicFramePr>
              <p:nvPr/>
            </p:nvGraphicFramePr>
            <p:xfrm>
              <a:off x="3819525" y="1372058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76" name="AxMath" r:id="rId15" imgW="130680" imgH="200520" progId="Equation.AxMath">
                      <p:embed/>
                    </p:oleObj>
                  </mc:Choice>
                  <mc:Fallback>
                    <p:oleObj name="AxMath" r:id="rId15" imgW="130680" imgH="200520" progId="Equation.AxMath">
                      <p:embed/>
                      <p:pic>
                        <p:nvPicPr>
                          <p:cNvPr id="99" name="对象 98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19525" y="1372058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" name="对象 99"/>
              <p:cNvGraphicFramePr>
                <a:graphicFrameLocks noChangeAspect="1"/>
              </p:cNvGraphicFramePr>
              <p:nvPr/>
            </p:nvGraphicFramePr>
            <p:xfrm>
              <a:off x="4827588" y="1376821"/>
              <a:ext cx="239712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77" name="AxMath" r:id="rId17" imgW="132120" imgH="200520" progId="Equation.AxMath">
                      <p:embed/>
                    </p:oleObj>
                  </mc:Choice>
                  <mc:Fallback>
                    <p:oleObj name="AxMath" r:id="rId17" imgW="132120" imgH="200520" progId="Equation.AxMath">
                      <p:embed/>
                      <p:pic>
                        <p:nvPicPr>
                          <p:cNvPr id="100" name="对象 99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827588" y="1376821"/>
                            <a:ext cx="239712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1" name="组合 80"/>
            <p:cNvGrpSpPr/>
            <p:nvPr/>
          </p:nvGrpSpPr>
          <p:grpSpPr>
            <a:xfrm>
              <a:off x="3819525" y="3365500"/>
              <a:ext cx="1250950" cy="369888"/>
              <a:chOff x="3816360" y="1371209"/>
              <a:chExt cx="1250950" cy="369888"/>
            </a:xfrm>
          </p:grpSpPr>
          <p:graphicFrame>
            <p:nvGraphicFramePr>
              <p:cNvPr id="97" name="对象 96"/>
              <p:cNvGraphicFramePr>
                <a:graphicFrameLocks noChangeAspect="1"/>
              </p:cNvGraphicFramePr>
              <p:nvPr/>
            </p:nvGraphicFramePr>
            <p:xfrm>
              <a:off x="3816360" y="1371209"/>
              <a:ext cx="24288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78" name="AxMath" r:id="rId19" imgW="133560" imgH="200520" progId="Equation.AxMath">
                      <p:embed/>
                    </p:oleObj>
                  </mc:Choice>
                  <mc:Fallback>
                    <p:oleObj name="AxMath" r:id="rId19" imgW="133560" imgH="200520" progId="Equation.AxMath">
                      <p:embed/>
                      <p:pic>
                        <p:nvPicPr>
                          <p:cNvPr id="97" name="对象 96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3816360" y="1371209"/>
                            <a:ext cx="24288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" name="对象 97"/>
              <p:cNvGraphicFramePr>
                <a:graphicFrameLocks noChangeAspect="1"/>
              </p:cNvGraphicFramePr>
              <p:nvPr/>
            </p:nvGraphicFramePr>
            <p:xfrm>
              <a:off x="4827598" y="1377559"/>
              <a:ext cx="2397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79" name="AxMath" r:id="rId21" imgW="132120" imgH="200520" progId="Equation.AxMath">
                      <p:embed/>
                    </p:oleObj>
                  </mc:Choice>
                  <mc:Fallback>
                    <p:oleObj name="AxMath" r:id="rId21" imgW="132120" imgH="200520" progId="Equation.AxMath">
                      <p:embed/>
                      <p:pic>
                        <p:nvPicPr>
                          <p:cNvPr id="98" name="对象 97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4827598" y="1377559"/>
                            <a:ext cx="2397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2" name="组合 81"/>
            <p:cNvGrpSpPr/>
            <p:nvPr/>
          </p:nvGrpSpPr>
          <p:grpSpPr>
            <a:xfrm>
              <a:off x="2457614" y="1549388"/>
              <a:ext cx="721661" cy="638333"/>
              <a:chOff x="5411895" y="1333339"/>
              <a:chExt cx="721661" cy="638333"/>
            </a:xfrm>
          </p:grpSpPr>
          <p:graphicFrame>
            <p:nvGraphicFramePr>
              <p:cNvPr id="95" name="对象 94"/>
              <p:cNvGraphicFramePr>
                <a:graphicFrameLocks noChangeAspect="1"/>
              </p:cNvGraphicFramePr>
              <p:nvPr/>
            </p:nvGraphicFramePr>
            <p:xfrm>
              <a:off x="5411895" y="1333339"/>
              <a:ext cx="277813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80" name="AxMath" r:id="rId23" imgW="152280" imgH="200520" progId="Equation.AxMath">
                      <p:embed/>
                    </p:oleObj>
                  </mc:Choice>
                  <mc:Fallback>
                    <p:oleObj name="AxMath" r:id="rId23" imgW="152280" imgH="200520" progId="Equation.AxMath">
                      <p:embed/>
                      <p:pic>
                        <p:nvPicPr>
                          <p:cNvPr id="95" name="对象 94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5411895" y="1333339"/>
                            <a:ext cx="277813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6" name="对象 95"/>
              <p:cNvGraphicFramePr>
                <a:graphicFrameLocks noChangeAspect="1"/>
              </p:cNvGraphicFramePr>
              <p:nvPr/>
            </p:nvGraphicFramePr>
            <p:xfrm>
              <a:off x="5416006" y="1608135"/>
              <a:ext cx="71755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81" name="AxMath" r:id="rId25" imgW="395640" imgH="200520" progId="Equation.AxMath">
                      <p:embed/>
                    </p:oleObj>
                  </mc:Choice>
                  <mc:Fallback>
                    <p:oleObj name="AxMath" r:id="rId25" imgW="395640" imgH="200520" progId="Equation.AxMath">
                      <p:embed/>
                      <p:pic>
                        <p:nvPicPr>
                          <p:cNvPr id="96" name="对象 95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5416006" y="1608135"/>
                            <a:ext cx="71755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3" name="组合 82"/>
            <p:cNvGrpSpPr/>
            <p:nvPr/>
          </p:nvGrpSpPr>
          <p:grpSpPr>
            <a:xfrm>
              <a:off x="2419350" y="3192463"/>
              <a:ext cx="731838" cy="638175"/>
              <a:chOff x="5406846" y="1333109"/>
              <a:chExt cx="731838" cy="638175"/>
            </a:xfrm>
          </p:grpSpPr>
          <p:graphicFrame>
            <p:nvGraphicFramePr>
              <p:cNvPr id="93" name="对象 92"/>
              <p:cNvGraphicFramePr>
                <a:graphicFrameLocks noChangeAspect="1"/>
              </p:cNvGraphicFramePr>
              <p:nvPr/>
            </p:nvGraphicFramePr>
            <p:xfrm>
              <a:off x="5406846" y="1333109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82" name="AxMath" r:id="rId27" imgW="158400" imgH="200520" progId="Equation.AxMath">
                      <p:embed/>
                    </p:oleObj>
                  </mc:Choice>
                  <mc:Fallback>
                    <p:oleObj name="AxMath" r:id="rId27" imgW="158400" imgH="200520" progId="Equation.AxMath">
                      <p:embed/>
                      <p:pic>
                        <p:nvPicPr>
                          <p:cNvPr id="93" name="对象 92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5406846" y="1333109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4" name="对象 93"/>
              <p:cNvGraphicFramePr>
                <a:graphicFrameLocks noChangeAspect="1"/>
              </p:cNvGraphicFramePr>
              <p:nvPr/>
            </p:nvGraphicFramePr>
            <p:xfrm>
              <a:off x="5411609" y="1607746"/>
              <a:ext cx="72707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83" name="AxMath" r:id="rId29" imgW="399600" imgH="200520" progId="Equation.AxMath">
                      <p:embed/>
                    </p:oleObj>
                  </mc:Choice>
                  <mc:Fallback>
                    <p:oleObj name="AxMath" r:id="rId29" imgW="399600" imgH="200520" progId="Equation.AxMath">
                      <p:embed/>
                      <p:pic>
                        <p:nvPicPr>
                          <p:cNvPr id="94" name="对象 93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5411609" y="1607746"/>
                            <a:ext cx="72707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" name="组合 83"/>
            <p:cNvGrpSpPr/>
            <p:nvPr/>
          </p:nvGrpSpPr>
          <p:grpSpPr>
            <a:xfrm>
              <a:off x="3435350" y="677863"/>
              <a:ext cx="736600" cy="625475"/>
              <a:chOff x="5406209" y="1345764"/>
              <a:chExt cx="736600" cy="625475"/>
            </a:xfrm>
          </p:grpSpPr>
          <p:graphicFrame>
            <p:nvGraphicFramePr>
              <p:cNvPr id="91" name="对象 90"/>
              <p:cNvGraphicFramePr>
                <a:graphicFrameLocks noChangeAspect="1"/>
              </p:cNvGraphicFramePr>
              <p:nvPr/>
            </p:nvGraphicFramePr>
            <p:xfrm>
              <a:off x="5406209" y="1345764"/>
              <a:ext cx="2921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84" name="AxMath" r:id="rId31" imgW="159840" imgH="200520" progId="Equation.AxMath">
                      <p:embed/>
                    </p:oleObj>
                  </mc:Choice>
                  <mc:Fallback>
                    <p:oleObj name="AxMath" r:id="rId31" imgW="159840" imgH="200520" progId="Equation.AxMath">
                      <p:embed/>
                      <p:pic>
                        <p:nvPicPr>
                          <p:cNvPr id="91" name="对象 90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5406209" y="1345764"/>
                            <a:ext cx="2921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" name="对象 91"/>
              <p:cNvGraphicFramePr>
                <a:graphicFrameLocks noChangeAspect="1"/>
              </p:cNvGraphicFramePr>
              <p:nvPr/>
            </p:nvGraphicFramePr>
            <p:xfrm>
              <a:off x="5407797" y="1607701"/>
              <a:ext cx="7350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85" name="AxMath" r:id="rId33" imgW="405360" imgH="200520" progId="Equation.AxMath">
                      <p:embed/>
                    </p:oleObj>
                  </mc:Choice>
                  <mc:Fallback>
                    <p:oleObj name="AxMath" r:id="rId33" imgW="405360" imgH="200520" progId="Equation.AxMath">
                      <p:embed/>
                      <p:pic>
                        <p:nvPicPr>
                          <p:cNvPr id="92" name="对象 91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5407797" y="1607701"/>
                            <a:ext cx="7350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5" name="组合 84"/>
            <p:cNvGrpSpPr/>
            <p:nvPr/>
          </p:nvGrpSpPr>
          <p:grpSpPr>
            <a:xfrm>
              <a:off x="4397375" y="685800"/>
              <a:ext cx="741363" cy="619125"/>
              <a:chOff x="5402489" y="1352740"/>
              <a:chExt cx="741363" cy="619125"/>
            </a:xfrm>
          </p:grpSpPr>
          <p:graphicFrame>
            <p:nvGraphicFramePr>
              <p:cNvPr id="89" name="对象 88"/>
              <p:cNvGraphicFramePr>
                <a:graphicFrameLocks noChangeAspect="1"/>
              </p:cNvGraphicFramePr>
              <p:nvPr/>
            </p:nvGraphicFramePr>
            <p:xfrm>
              <a:off x="5402489" y="1352740"/>
              <a:ext cx="298450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86" name="AxMath" r:id="rId35" imgW="162720" imgH="200520" progId="Equation.AxMath">
                      <p:embed/>
                    </p:oleObj>
                  </mc:Choice>
                  <mc:Fallback>
                    <p:oleObj name="AxMath" r:id="rId35" imgW="162720" imgH="200520" progId="Equation.AxMath">
                      <p:embed/>
                      <p:pic>
                        <p:nvPicPr>
                          <p:cNvPr id="89" name="对象 88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5402489" y="1352740"/>
                            <a:ext cx="298450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0" name="对象 89"/>
              <p:cNvGraphicFramePr>
                <a:graphicFrameLocks noChangeAspect="1"/>
              </p:cNvGraphicFramePr>
              <p:nvPr/>
            </p:nvGraphicFramePr>
            <p:xfrm>
              <a:off x="5405664" y="1608328"/>
              <a:ext cx="738188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87" name="AxMath" r:id="rId37" imgW="406080" imgH="200520" progId="Equation.AxMath">
                      <p:embed/>
                    </p:oleObj>
                  </mc:Choice>
                  <mc:Fallback>
                    <p:oleObj name="AxMath" r:id="rId37" imgW="406080" imgH="200520" progId="Equation.AxMath">
                      <p:embed/>
                      <p:pic>
                        <p:nvPicPr>
                          <p:cNvPr id="90" name="对象 89"/>
                          <p:cNvPicPr/>
                          <p:nvPr/>
                        </p:nvPicPr>
                        <p:blipFill>
                          <a:blip r:embed="rId38"/>
                          <a:stretch>
                            <a:fillRect/>
                          </a:stretch>
                        </p:blipFill>
                        <p:spPr>
                          <a:xfrm>
                            <a:off x="5405664" y="1608328"/>
                            <a:ext cx="738188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6" name="组合 85"/>
            <p:cNvGrpSpPr/>
            <p:nvPr/>
          </p:nvGrpSpPr>
          <p:grpSpPr>
            <a:xfrm>
              <a:off x="5256213" y="2347913"/>
              <a:ext cx="738187" cy="638175"/>
              <a:chOff x="5407060" y="1333897"/>
              <a:chExt cx="738187" cy="638175"/>
            </a:xfrm>
          </p:grpSpPr>
          <p:graphicFrame>
            <p:nvGraphicFramePr>
              <p:cNvPr id="87" name="对象 86"/>
              <p:cNvGraphicFramePr>
                <a:graphicFrameLocks noChangeAspect="1"/>
              </p:cNvGraphicFramePr>
              <p:nvPr/>
            </p:nvGraphicFramePr>
            <p:xfrm>
              <a:off x="5407060" y="1333897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88" name="AxMath" r:id="rId39" imgW="158400" imgH="200520" progId="Equation.AxMath">
                      <p:embed/>
                    </p:oleObj>
                  </mc:Choice>
                  <mc:Fallback>
                    <p:oleObj name="AxMath" r:id="rId39" imgW="158400" imgH="200520" progId="Equation.AxMath">
                      <p:embed/>
                      <p:pic>
                        <p:nvPicPr>
                          <p:cNvPr id="87" name="对象 86"/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333897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对象 87"/>
              <p:cNvGraphicFramePr>
                <a:graphicFrameLocks noChangeAspect="1"/>
              </p:cNvGraphicFramePr>
              <p:nvPr/>
            </p:nvGraphicFramePr>
            <p:xfrm>
              <a:off x="5407060" y="1608534"/>
              <a:ext cx="738187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89" name="AxMath" r:id="rId41" imgW="406080" imgH="200520" progId="Equation.AxMath">
                      <p:embed/>
                    </p:oleObj>
                  </mc:Choice>
                  <mc:Fallback>
                    <p:oleObj name="AxMath" r:id="rId41" imgW="406080" imgH="200520" progId="Equation.AxMath">
                      <p:embed/>
                      <p:pic>
                        <p:nvPicPr>
                          <p:cNvPr id="88" name="对象 87"/>
                          <p:cNvPicPr/>
                          <p:nvPr/>
                        </p:nvPicPr>
                        <p:blipFill>
                          <a:blip r:embed="rId42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608534"/>
                            <a:ext cx="738187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53" name="图片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2013481" cy="2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8" y="4167552"/>
            <a:ext cx="5251606" cy="2506632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2802522" y="677863"/>
            <a:ext cx="3575050" cy="3250153"/>
            <a:chOff x="2419350" y="677863"/>
            <a:chExt cx="3575050" cy="3250153"/>
          </a:xfrm>
        </p:grpSpPr>
        <p:sp>
          <p:nvSpPr>
            <p:cNvPr id="69" name="矩形 68"/>
            <p:cNvSpPr/>
            <p:nvPr/>
          </p:nvSpPr>
          <p:spPr>
            <a:xfrm>
              <a:off x="3352800" y="1253945"/>
              <a:ext cx="809897" cy="266609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200401" y="3192279"/>
              <a:ext cx="2135635" cy="58996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3206751" y="1499997"/>
              <a:ext cx="2129286" cy="77566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3159125" y="1263470"/>
              <a:ext cx="1989093" cy="2664546"/>
              <a:chOff x="3209925" y="1120595"/>
              <a:chExt cx="1989093" cy="2664546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4441372" y="1120595"/>
                <a:ext cx="757646" cy="26645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3209925" y="2365759"/>
                <a:ext cx="1226064" cy="42189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15" name="直接连接符 114"/>
              <p:cNvCxnSpPr/>
              <p:nvPr/>
            </p:nvCxnSpPr>
            <p:spPr>
              <a:xfrm>
                <a:off x="4434055" y="2378805"/>
                <a:ext cx="4595" cy="396145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3" name="椭圆 72"/>
            <p:cNvSpPr/>
            <p:nvPr/>
          </p:nvSpPr>
          <p:spPr>
            <a:xfrm rot="19310762">
              <a:off x="3226625" y="2776091"/>
              <a:ext cx="2227181" cy="676972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3612304" y="1612430"/>
              <a:ext cx="1194345" cy="157163"/>
              <a:chOff x="3651250" y="1652587"/>
              <a:chExt cx="1194345" cy="157163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3651250" y="16541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4693195" y="1652587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3617401" y="2027884"/>
              <a:ext cx="1194345" cy="157163"/>
              <a:chOff x="3803650" y="1804987"/>
              <a:chExt cx="1194345" cy="157163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3803650" y="1806575"/>
                <a:ext cx="152400" cy="155575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4845595" y="1804987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3612304" y="2626305"/>
              <a:ext cx="1194345" cy="157163"/>
              <a:chOff x="3675938" y="2506672"/>
              <a:chExt cx="1194345" cy="157163"/>
            </a:xfrm>
          </p:grpSpPr>
          <p:sp>
            <p:nvSpPr>
              <p:cNvPr id="107" name="椭圆 106"/>
              <p:cNvSpPr/>
              <p:nvPr/>
            </p:nvSpPr>
            <p:spPr>
              <a:xfrm>
                <a:off x="3675938" y="2508260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4717883" y="2506672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3612304" y="3473999"/>
              <a:ext cx="1194345" cy="157163"/>
              <a:chOff x="3683751" y="3267381"/>
              <a:chExt cx="1194345" cy="157163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3683751" y="3268969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4725696" y="3267381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3824003" y="1505017"/>
              <a:ext cx="1241710" cy="369821"/>
              <a:chOff x="3824003" y="1371667"/>
              <a:chExt cx="1241710" cy="369821"/>
            </a:xfrm>
          </p:grpSpPr>
          <p:graphicFrame>
            <p:nvGraphicFramePr>
              <p:cNvPr id="103" name="对象 102"/>
              <p:cNvGraphicFramePr>
                <a:graphicFrameLocks noChangeAspect="1"/>
              </p:cNvGraphicFramePr>
              <p:nvPr/>
            </p:nvGraphicFramePr>
            <p:xfrm>
              <a:off x="3824003" y="1371667"/>
              <a:ext cx="22542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96" name="AxMath" r:id="rId7" imgW="124560" imgH="200520" progId="Equation.AxMath">
                      <p:embed/>
                    </p:oleObj>
                  </mc:Choice>
                  <mc:Fallback>
                    <p:oleObj name="AxMath" r:id="rId7" imgW="124560" imgH="200520" progId="Equation.AxMath">
                      <p:embed/>
                      <p:pic>
                        <p:nvPicPr>
                          <p:cNvPr id="103" name="对象 10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824003" y="1371667"/>
                            <a:ext cx="22542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" name="对象 103"/>
              <p:cNvGraphicFramePr>
                <a:graphicFrameLocks noChangeAspect="1"/>
              </p:cNvGraphicFramePr>
              <p:nvPr/>
            </p:nvGraphicFramePr>
            <p:xfrm>
              <a:off x="4829175" y="1377950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97" name="AxMath" r:id="rId9" imgW="130680" imgH="200520" progId="Equation.AxMath">
                      <p:embed/>
                    </p:oleObj>
                  </mc:Choice>
                  <mc:Fallback>
                    <p:oleObj name="AxMath" r:id="rId9" imgW="130680" imgH="200520" progId="Equation.AxMath">
                      <p:embed/>
                      <p:pic>
                        <p:nvPicPr>
                          <p:cNvPr id="104" name="对象 103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829175" y="1377950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9" name="组合 78"/>
            <p:cNvGrpSpPr/>
            <p:nvPr/>
          </p:nvGrpSpPr>
          <p:grpSpPr>
            <a:xfrm>
              <a:off x="3816350" y="1912938"/>
              <a:ext cx="1255713" cy="368300"/>
              <a:chOff x="3815523" y="1371709"/>
              <a:chExt cx="1255713" cy="368300"/>
            </a:xfrm>
          </p:grpSpPr>
          <p:graphicFrame>
            <p:nvGraphicFramePr>
              <p:cNvPr id="101" name="对象 100"/>
              <p:cNvGraphicFramePr>
                <a:graphicFrameLocks noChangeAspect="1"/>
              </p:cNvGraphicFramePr>
              <p:nvPr/>
            </p:nvGraphicFramePr>
            <p:xfrm>
              <a:off x="3815523" y="1371709"/>
              <a:ext cx="2413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98" name="AxMath" r:id="rId11" imgW="132120" imgH="200520" progId="Equation.AxMath">
                      <p:embed/>
                    </p:oleObj>
                  </mc:Choice>
                  <mc:Fallback>
                    <p:oleObj name="AxMath" r:id="rId11" imgW="132120" imgH="200520" progId="Equation.AxMath">
                      <p:embed/>
                      <p:pic>
                        <p:nvPicPr>
                          <p:cNvPr id="101" name="对象 10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815523" y="1371709"/>
                            <a:ext cx="2413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" name="对象 101"/>
              <p:cNvGraphicFramePr>
                <a:graphicFrameLocks noChangeAspect="1"/>
              </p:cNvGraphicFramePr>
              <p:nvPr/>
            </p:nvGraphicFramePr>
            <p:xfrm>
              <a:off x="4825173" y="1376471"/>
              <a:ext cx="246063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99" name="AxMath" r:id="rId13" imgW="134640" imgH="200520" progId="Equation.AxMath">
                      <p:embed/>
                    </p:oleObj>
                  </mc:Choice>
                  <mc:Fallback>
                    <p:oleObj name="AxMath" r:id="rId13" imgW="134640" imgH="200520" progId="Equation.AxMath">
                      <p:embed/>
                      <p:pic>
                        <p:nvPicPr>
                          <p:cNvPr id="102" name="对象 101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825173" y="1376471"/>
                            <a:ext cx="246063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0" name="组合 79"/>
            <p:cNvGrpSpPr/>
            <p:nvPr/>
          </p:nvGrpSpPr>
          <p:grpSpPr>
            <a:xfrm>
              <a:off x="3819525" y="2508250"/>
              <a:ext cx="1247775" cy="368300"/>
              <a:chOff x="3819525" y="1372058"/>
              <a:chExt cx="1247775" cy="368300"/>
            </a:xfrm>
          </p:grpSpPr>
          <p:graphicFrame>
            <p:nvGraphicFramePr>
              <p:cNvPr id="99" name="对象 98"/>
              <p:cNvGraphicFramePr>
                <a:graphicFrameLocks noChangeAspect="1"/>
              </p:cNvGraphicFramePr>
              <p:nvPr/>
            </p:nvGraphicFramePr>
            <p:xfrm>
              <a:off x="3819525" y="1372058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00" name="AxMath" r:id="rId15" imgW="130680" imgH="200520" progId="Equation.AxMath">
                      <p:embed/>
                    </p:oleObj>
                  </mc:Choice>
                  <mc:Fallback>
                    <p:oleObj name="AxMath" r:id="rId15" imgW="130680" imgH="200520" progId="Equation.AxMath">
                      <p:embed/>
                      <p:pic>
                        <p:nvPicPr>
                          <p:cNvPr id="99" name="对象 98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19525" y="1372058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" name="对象 99"/>
              <p:cNvGraphicFramePr>
                <a:graphicFrameLocks noChangeAspect="1"/>
              </p:cNvGraphicFramePr>
              <p:nvPr/>
            </p:nvGraphicFramePr>
            <p:xfrm>
              <a:off x="4827588" y="1376821"/>
              <a:ext cx="239712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01" name="AxMath" r:id="rId17" imgW="132120" imgH="200520" progId="Equation.AxMath">
                      <p:embed/>
                    </p:oleObj>
                  </mc:Choice>
                  <mc:Fallback>
                    <p:oleObj name="AxMath" r:id="rId17" imgW="132120" imgH="200520" progId="Equation.AxMath">
                      <p:embed/>
                      <p:pic>
                        <p:nvPicPr>
                          <p:cNvPr id="100" name="对象 99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827588" y="1376821"/>
                            <a:ext cx="239712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1" name="组合 80"/>
            <p:cNvGrpSpPr/>
            <p:nvPr/>
          </p:nvGrpSpPr>
          <p:grpSpPr>
            <a:xfrm>
              <a:off x="3819525" y="3365500"/>
              <a:ext cx="1250950" cy="369888"/>
              <a:chOff x="3816360" y="1371209"/>
              <a:chExt cx="1250950" cy="369888"/>
            </a:xfrm>
          </p:grpSpPr>
          <p:graphicFrame>
            <p:nvGraphicFramePr>
              <p:cNvPr id="97" name="对象 96"/>
              <p:cNvGraphicFramePr>
                <a:graphicFrameLocks noChangeAspect="1"/>
              </p:cNvGraphicFramePr>
              <p:nvPr/>
            </p:nvGraphicFramePr>
            <p:xfrm>
              <a:off x="3816360" y="1371209"/>
              <a:ext cx="24288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02" name="AxMath" r:id="rId19" imgW="133560" imgH="200520" progId="Equation.AxMath">
                      <p:embed/>
                    </p:oleObj>
                  </mc:Choice>
                  <mc:Fallback>
                    <p:oleObj name="AxMath" r:id="rId19" imgW="133560" imgH="200520" progId="Equation.AxMath">
                      <p:embed/>
                      <p:pic>
                        <p:nvPicPr>
                          <p:cNvPr id="97" name="对象 96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3816360" y="1371209"/>
                            <a:ext cx="24288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" name="对象 97"/>
              <p:cNvGraphicFramePr>
                <a:graphicFrameLocks noChangeAspect="1"/>
              </p:cNvGraphicFramePr>
              <p:nvPr/>
            </p:nvGraphicFramePr>
            <p:xfrm>
              <a:off x="4827598" y="1377559"/>
              <a:ext cx="2397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03" name="AxMath" r:id="rId21" imgW="132120" imgH="200520" progId="Equation.AxMath">
                      <p:embed/>
                    </p:oleObj>
                  </mc:Choice>
                  <mc:Fallback>
                    <p:oleObj name="AxMath" r:id="rId21" imgW="132120" imgH="200520" progId="Equation.AxMath">
                      <p:embed/>
                      <p:pic>
                        <p:nvPicPr>
                          <p:cNvPr id="98" name="对象 97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4827598" y="1377559"/>
                            <a:ext cx="2397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2" name="组合 81"/>
            <p:cNvGrpSpPr/>
            <p:nvPr/>
          </p:nvGrpSpPr>
          <p:grpSpPr>
            <a:xfrm>
              <a:off x="2457614" y="1549388"/>
              <a:ext cx="721661" cy="638333"/>
              <a:chOff x="5411895" y="1333339"/>
              <a:chExt cx="721661" cy="638333"/>
            </a:xfrm>
          </p:grpSpPr>
          <p:graphicFrame>
            <p:nvGraphicFramePr>
              <p:cNvPr id="95" name="对象 94"/>
              <p:cNvGraphicFramePr>
                <a:graphicFrameLocks noChangeAspect="1"/>
              </p:cNvGraphicFramePr>
              <p:nvPr/>
            </p:nvGraphicFramePr>
            <p:xfrm>
              <a:off x="5411895" y="1333339"/>
              <a:ext cx="277813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04" name="AxMath" r:id="rId23" imgW="152280" imgH="200520" progId="Equation.AxMath">
                      <p:embed/>
                    </p:oleObj>
                  </mc:Choice>
                  <mc:Fallback>
                    <p:oleObj name="AxMath" r:id="rId23" imgW="152280" imgH="200520" progId="Equation.AxMath">
                      <p:embed/>
                      <p:pic>
                        <p:nvPicPr>
                          <p:cNvPr id="95" name="对象 94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5411895" y="1333339"/>
                            <a:ext cx="277813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6" name="对象 95"/>
              <p:cNvGraphicFramePr>
                <a:graphicFrameLocks noChangeAspect="1"/>
              </p:cNvGraphicFramePr>
              <p:nvPr/>
            </p:nvGraphicFramePr>
            <p:xfrm>
              <a:off x="5416006" y="1608135"/>
              <a:ext cx="71755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05" name="AxMath" r:id="rId25" imgW="395640" imgH="200520" progId="Equation.AxMath">
                      <p:embed/>
                    </p:oleObj>
                  </mc:Choice>
                  <mc:Fallback>
                    <p:oleObj name="AxMath" r:id="rId25" imgW="395640" imgH="200520" progId="Equation.AxMath">
                      <p:embed/>
                      <p:pic>
                        <p:nvPicPr>
                          <p:cNvPr id="96" name="对象 95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5416006" y="1608135"/>
                            <a:ext cx="71755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3" name="组合 82"/>
            <p:cNvGrpSpPr/>
            <p:nvPr/>
          </p:nvGrpSpPr>
          <p:grpSpPr>
            <a:xfrm>
              <a:off x="2419350" y="3192463"/>
              <a:ext cx="731838" cy="638175"/>
              <a:chOff x="5406846" y="1333109"/>
              <a:chExt cx="731838" cy="638175"/>
            </a:xfrm>
          </p:grpSpPr>
          <p:graphicFrame>
            <p:nvGraphicFramePr>
              <p:cNvPr id="93" name="对象 92"/>
              <p:cNvGraphicFramePr>
                <a:graphicFrameLocks noChangeAspect="1"/>
              </p:cNvGraphicFramePr>
              <p:nvPr/>
            </p:nvGraphicFramePr>
            <p:xfrm>
              <a:off x="5406846" y="1333109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06" name="AxMath" r:id="rId27" imgW="158400" imgH="200520" progId="Equation.AxMath">
                      <p:embed/>
                    </p:oleObj>
                  </mc:Choice>
                  <mc:Fallback>
                    <p:oleObj name="AxMath" r:id="rId27" imgW="158400" imgH="200520" progId="Equation.AxMath">
                      <p:embed/>
                      <p:pic>
                        <p:nvPicPr>
                          <p:cNvPr id="93" name="对象 92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5406846" y="1333109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4" name="对象 93"/>
              <p:cNvGraphicFramePr>
                <a:graphicFrameLocks noChangeAspect="1"/>
              </p:cNvGraphicFramePr>
              <p:nvPr/>
            </p:nvGraphicFramePr>
            <p:xfrm>
              <a:off x="5411609" y="1607746"/>
              <a:ext cx="72707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07" name="AxMath" r:id="rId29" imgW="399600" imgH="200520" progId="Equation.AxMath">
                      <p:embed/>
                    </p:oleObj>
                  </mc:Choice>
                  <mc:Fallback>
                    <p:oleObj name="AxMath" r:id="rId29" imgW="399600" imgH="200520" progId="Equation.AxMath">
                      <p:embed/>
                      <p:pic>
                        <p:nvPicPr>
                          <p:cNvPr id="94" name="对象 93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5411609" y="1607746"/>
                            <a:ext cx="72707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" name="组合 83"/>
            <p:cNvGrpSpPr/>
            <p:nvPr/>
          </p:nvGrpSpPr>
          <p:grpSpPr>
            <a:xfrm>
              <a:off x="3435350" y="677863"/>
              <a:ext cx="736600" cy="625475"/>
              <a:chOff x="5406209" y="1345764"/>
              <a:chExt cx="736600" cy="625475"/>
            </a:xfrm>
          </p:grpSpPr>
          <p:graphicFrame>
            <p:nvGraphicFramePr>
              <p:cNvPr id="91" name="对象 90"/>
              <p:cNvGraphicFramePr>
                <a:graphicFrameLocks noChangeAspect="1"/>
              </p:cNvGraphicFramePr>
              <p:nvPr/>
            </p:nvGraphicFramePr>
            <p:xfrm>
              <a:off x="5406209" y="1345764"/>
              <a:ext cx="2921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08" name="AxMath" r:id="rId31" imgW="159840" imgH="200520" progId="Equation.AxMath">
                      <p:embed/>
                    </p:oleObj>
                  </mc:Choice>
                  <mc:Fallback>
                    <p:oleObj name="AxMath" r:id="rId31" imgW="159840" imgH="200520" progId="Equation.AxMath">
                      <p:embed/>
                      <p:pic>
                        <p:nvPicPr>
                          <p:cNvPr id="91" name="对象 90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5406209" y="1345764"/>
                            <a:ext cx="2921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" name="对象 91"/>
              <p:cNvGraphicFramePr>
                <a:graphicFrameLocks noChangeAspect="1"/>
              </p:cNvGraphicFramePr>
              <p:nvPr/>
            </p:nvGraphicFramePr>
            <p:xfrm>
              <a:off x="5407797" y="1607701"/>
              <a:ext cx="7350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09" name="AxMath" r:id="rId33" imgW="405360" imgH="200520" progId="Equation.AxMath">
                      <p:embed/>
                    </p:oleObj>
                  </mc:Choice>
                  <mc:Fallback>
                    <p:oleObj name="AxMath" r:id="rId33" imgW="405360" imgH="200520" progId="Equation.AxMath">
                      <p:embed/>
                      <p:pic>
                        <p:nvPicPr>
                          <p:cNvPr id="92" name="对象 91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5407797" y="1607701"/>
                            <a:ext cx="7350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5" name="组合 84"/>
            <p:cNvGrpSpPr/>
            <p:nvPr/>
          </p:nvGrpSpPr>
          <p:grpSpPr>
            <a:xfrm>
              <a:off x="4397375" y="685800"/>
              <a:ext cx="741363" cy="619125"/>
              <a:chOff x="5402489" y="1352740"/>
              <a:chExt cx="741363" cy="619125"/>
            </a:xfrm>
          </p:grpSpPr>
          <p:graphicFrame>
            <p:nvGraphicFramePr>
              <p:cNvPr id="89" name="对象 88"/>
              <p:cNvGraphicFramePr>
                <a:graphicFrameLocks noChangeAspect="1"/>
              </p:cNvGraphicFramePr>
              <p:nvPr/>
            </p:nvGraphicFramePr>
            <p:xfrm>
              <a:off x="5402489" y="1352740"/>
              <a:ext cx="298450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0" name="AxMath" r:id="rId35" imgW="162720" imgH="200520" progId="Equation.AxMath">
                      <p:embed/>
                    </p:oleObj>
                  </mc:Choice>
                  <mc:Fallback>
                    <p:oleObj name="AxMath" r:id="rId35" imgW="162720" imgH="200520" progId="Equation.AxMath">
                      <p:embed/>
                      <p:pic>
                        <p:nvPicPr>
                          <p:cNvPr id="89" name="对象 88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5402489" y="1352740"/>
                            <a:ext cx="298450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0" name="对象 89"/>
              <p:cNvGraphicFramePr>
                <a:graphicFrameLocks noChangeAspect="1"/>
              </p:cNvGraphicFramePr>
              <p:nvPr/>
            </p:nvGraphicFramePr>
            <p:xfrm>
              <a:off x="5405664" y="1608328"/>
              <a:ext cx="738188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1" name="AxMath" r:id="rId37" imgW="406080" imgH="200520" progId="Equation.AxMath">
                      <p:embed/>
                    </p:oleObj>
                  </mc:Choice>
                  <mc:Fallback>
                    <p:oleObj name="AxMath" r:id="rId37" imgW="406080" imgH="200520" progId="Equation.AxMath">
                      <p:embed/>
                      <p:pic>
                        <p:nvPicPr>
                          <p:cNvPr id="90" name="对象 89"/>
                          <p:cNvPicPr/>
                          <p:nvPr/>
                        </p:nvPicPr>
                        <p:blipFill>
                          <a:blip r:embed="rId38"/>
                          <a:stretch>
                            <a:fillRect/>
                          </a:stretch>
                        </p:blipFill>
                        <p:spPr>
                          <a:xfrm>
                            <a:off x="5405664" y="1608328"/>
                            <a:ext cx="738188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6" name="组合 85"/>
            <p:cNvGrpSpPr/>
            <p:nvPr/>
          </p:nvGrpSpPr>
          <p:grpSpPr>
            <a:xfrm>
              <a:off x="5256213" y="2347913"/>
              <a:ext cx="738187" cy="638175"/>
              <a:chOff x="5407060" y="1333897"/>
              <a:chExt cx="738187" cy="638175"/>
            </a:xfrm>
          </p:grpSpPr>
          <p:graphicFrame>
            <p:nvGraphicFramePr>
              <p:cNvPr id="87" name="对象 86"/>
              <p:cNvGraphicFramePr>
                <a:graphicFrameLocks noChangeAspect="1"/>
              </p:cNvGraphicFramePr>
              <p:nvPr/>
            </p:nvGraphicFramePr>
            <p:xfrm>
              <a:off x="5407060" y="1333897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2" name="AxMath" r:id="rId39" imgW="158400" imgH="200520" progId="Equation.AxMath">
                      <p:embed/>
                    </p:oleObj>
                  </mc:Choice>
                  <mc:Fallback>
                    <p:oleObj name="AxMath" r:id="rId39" imgW="158400" imgH="200520" progId="Equation.AxMath">
                      <p:embed/>
                      <p:pic>
                        <p:nvPicPr>
                          <p:cNvPr id="87" name="对象 86"/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333897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对象 87"/>
              <p:cNvGraphicFramePr>
                <a:graphicFrameLocks noChangeAspect="1"/>
              </p:cNvGraphicFramePr>
              <p:nvPr/>
            </p:nvGraphicFramePr>
            <p:xfrm>
              <a:off x="5407060" y="1608534"/>
              <a:ext cx="738187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3" name="AxMath" r:id="rId41" imgW="406080" imgH="200520" progId="Equation.AxMath">
                      <p:embed/>
                    </p:oleObj>
                  </mc:Choice>
                  <mc:Fallback>
                    <p:oleObj name="AxMath" r:id="rId41" imgW="406080" imgH="200520" progId="Equation.AxMath">
                      <p:embed/>
                      <p:pic>
                        <p:nvPicPr>
                          <p:cNvPr id="88" name="对象 87"/>
                          <p:cNvPicPr/>
                          <p:nvPr/>
                        </p:nvPicPr>
                        <p:blipFill>
                          <a:blip r:embed="rId42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608534"/>
                            <a:ext cx="738187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53" name="图片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2013481" cy="2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03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2A3C7D9-61A9-4A65-881A-355BD188D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51" y="4167553"/>
            <a:ext cx="5550905" cy="1441071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2030248" cy="281979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2802522" y="677863"/>
            <a:ext cx="3575050" cy="3250153"/>
            <a:chOff x="2419350" y="677863"/>
            <a:chExt cx="3575050" cy="3250153"/>
          </a:xfrm>
        </p:grpSpPr>
        <p:sp>
          <p:nvSpPr>
            <p:cNvPr id="56" name="矩形 55"/>
            <p:cNvSpPr/>
            <p:nvPr/>
          </p:nvSpPr>
          <p:spPr>
            <a:xfrm>
              <a:off x="3352800" y="1253945"/>
              <a:ext cx="809897" cy="266609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200401" y="3192279"/>
              <a:ext cx="2135635" cy="58996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206751" y="1499997"/>
              <a:ext cx="2129286" cy="77566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3159125" y="1263470"/>
              <a:ext cx="1989093" cy="2664546"/>
              <a:chOff x="3209925" y="1120595"/>
              <a:chExt cx="1989093" cy="2664546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4441372" y="1120595"/>
                <a:ext cx="757646" cy="26645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3209925" y="2365759"/>
                <a:ext cx="1226064" cy="42189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50" name="直接连接符 149"/>
              <p:cNvCxnSpPr/>
              <p:nvPr/>
            </p:nvCxnSpPr>
            <p:spPr>
              <a:xfrm>
                <a:off x="4434055" y="2378805"/>
                <a:ext cx="4595" cy="396145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0" name="椭圆 59"/>
            <p:cNvSpPr/>
            <p:nvPr/>
          </p:nvSpPr>
          <p:spPr>
            <a:xfrm rot="19310762">
              <a:off x="3226625" y="2776091"/>
              <a:ext cx="2227181" cy="676972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612304" y="1612430"/>
              <a:ext cx="1194345" cy="157163"/>
              <a:chOff x="3651250" y="1652587"/>
              <a:chExt cx="1194345" cy="157163"/>
            </a:xfrm>
          </p:grpSpPr>
          <p:sp>
            <p:nvSpPr>
              <p:cNvPr id="146" name="椭圆 145"/>
              <p:cNvSpPr/>
              <p:nvPr/>
            </p:nvSpPr>
            <p:spPr>
              <a:xfrm>
                <a:off x="3651250" y="1654175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4693195" y="1652587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3617401" y="2027884"/>
              <a:ext cx="1194345" cy="157163"/>
              <a:chOff x="3803650" y="1804987"/>
              <a:chExt cx="1194345" cy="157163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3803650" y="1806575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4845595" y="1804987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612304" y="2626305"/>
              <a:ext cx="1194345" cy="157163"/>
              <a:chOff x="3675938" y="2506672"/>
              <a:chExt cx="1194345" cy="157163"/>
            </a:xfrm>
          </p:grpSpPr>
          <p:sp>
            <p:nvSpPr>
              <p:cNvPr id="142" name="椭圆 141"/>
              <p:cNvSpPr/>
              <p:nvPr/>
            </p:nvSpPr>
            <p:spPr>
              <a:xfrm>
                <a:off x="3675938" y="2508260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4717883" y="2506672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3612304" y="3473999"/>
              <a:ext cx="1194345" cy="157163"/>
              <a:chOff x="3683751" y="3267381"/>
              <a:chExt cx="1194345" cy="157163"/>
            </a:xfrm>
          </p:grpSpPr>
          <p:sp>
            <p:nvSpPr>
              <p:cNvPr id="140" name="椭圆 139"/>
              <p:cNvSpPr/>
              <p:nvPr/>
            </p:nvSpPr>
            <p:spPr>
              <a:xfrm>
                <a:off x="3683751" y="3268969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4725696" y="3267381"/>
                <a:ext cx="152400" cy="1555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3824003" y="1505017"/>
              <a:ext cx="1241710" cy="369821"/>
              <a:chOff x="3824003" y="1371667"/>
              <a:chExt cx="1241710" cy="369821"/>
            </a:xfrm>
          </p:grpSpPr>
          <p:graphicFrame>
            <p:nvGraphicFramePr>
              <p:cNvPr id="138" name="对象 137"/>
              <p:cNvGraphicFramePr>
                <a:graphicFrameLocks noChangeAspect="1"/>
              </p:cNvGraphicFramePr>
              <p:nvPr/>
            </p:nvGraphicFramePr>
            <p:xfrm>
              <a:off x="3824003" y="1371667"/>
              <a:ext cx="22542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0" name="AxMath" r:id="rId8" imgW="124560" imgH="200520" progId="Equation.AxMath">
                      <p:embed/>
                    </p:oleObj>
                  </mc:Choice>
                  <mc:Fallback>
                    <p:oleObj name="AxMath" r:id="rId8" imgW="124560" imgH="200520" progId="Equation.AxMath">
                      <p:embed/>
                      <p:pic>
                        <p:nvPicPr>
                          <p:cNvPr id="138" name="对象 137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824003" y="1371667"/>
                            <a:ext cx="22542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9" name="对象 138"/>
              <p:cNvGraphicFramePr>
                <a:graphicFrameLocks noChangeAspect="1"/>
              </p:cNvGraphicFramePr>
              <p:nvPr/>
            </p:nvGraphicFramePr>
            <p:xfrm>
              <a:off x="4829175" y="1377950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1" name="AxMath" r:id="rId10" imgW="130680" imgH="200520" progId="Equation.AxMath">
                      <p:embed/>
                    </p:oleObj>
                  </mc:Choice>
                  <mc:Fallback>
                    <p:oleObj name="AxMath" r:id="rId10" imgW="130680" imgH="200520" progId="Equation.AxMath">
                      <p:embed/>
                      <p:pic>
                        <p:nvPicPr>
                          <p:cNvPr id="139" name="对象 138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4829175" y="1377950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6" name="组合 65"/>
            <p:cNvGrpSpPr/>
            <p:nvPr/>
          </p:nvGrpSpPr>
          <p:grpSpPr>
            <a:xfrm>
              <a:off x="3816350" y="1912938"/>
              <a:ext cx="1255713" cy="368300"/>
              <a:chOff x="3815523" y="1371709"/>
              <a:chExt cx="1255713" cy="368300"/>
            </a:xfrm>
          </p:grpSpPr>
          <p:graphicFrame>
            <p:nvGraphicFramePr>
              <p:cNvPr id="136" name="对象 135"/>
              <p:cNvGraphicFramePr>
                <a:graphicFrameLocks noChangeAspect="1"/>
              </p:cNvGraphicFramePr>
              <p:nvPr/>
            </p:nvGraphicFramePr>
            <p:xfrm>
              <a:off x="3815523" y="1371709"/>
              <a:ext cx="2413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2" name="AxMath" r:id="rId12" imgW="132120" imgH="200520" progId="Equation.AxMath">
                      <p:embed/>
                    </p:oleObj>
                  </mc:Choice>
                  <mc:Fallback>
                    <p:oleObj name="AxMath" r:id="rId12" imgW="132120" imgH="200520" progId="Equation.AxMath">
                      <p:embed/>
                      <p:pic>
                        <p:nvPicPr>
                          <p:cNvPr id="136" name="对象 135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815523" y="1371709"/>
                            <a:ext cx="2413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" name="对象 136"/>
              <p:cNvGraphicFramePr>
                <a:graphicFrameLocks noChangeAspect="1"/>
              </p:cNvGraphicFramePr>
              <p:nvPr/>
            </p:nvGraphicFramePr>
            <p:xfrm>
              <a:off x="4825173" y="1376471"/>
              <a:ext cx="246063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3" name="AxMath" r:id="rId14" imgW="134640" imgH="200520" progId="Equation.AxMath">
                      <p:embed/>
                    </p:oleObj>
                  </mc:Choice>
                  <mc:Fallback>
                    <p:oleObj name="AxMath" r:id="rId14" imgW="134640" imgH="200520" progId="Equation.AxMath">
                      <p:embed/>
                      <p:pic>
                        <p:nvPicPr>
                          <p:cNvPr id="137" name="对象 136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825173" y="1376471"/>
                            <a:ext cx="246063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7" name="组合 66"/>
            <p:cNvGrpSpPr/>
            <p:nvPr/>
          </p:nvGrpSpPr>
          <p:grpSpPr>
            <a:xfrm>
              <a:off x="3819525" y="2508250"/>
              <a:ext cx="1247775" cy="368300"/>
              <a:chOff x="3819525" y="1372058"/>
              <a:chExt cx="1247775" cy="368300"/>
            </a:xfrm>
          </p:grpSpPr>
          <p:graphicFrame>
            <p:nvGraphicFramePr>
              <p:cNvPr id="134" name="对象 133"/>
              <p:cNvGraphicFramePr>
                <a:graphicFrameLocks noChangeAspect="1"/>
              </p:cNvGraphicFramePr>
              <p:nvPr/>
            </p:nvGraphicFramePr>
            <p:xfrm>
              <a:off x="3819525" y="1372058"/>
              <a:ext cx="2365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4" name="AxMath" r:id="rId16" imgW="130680" imgH="200520" progId="Equation.AxMath">
                      <p:embed/>
                    </p:oleObj>
                  </mc:Choice>
                  <mc:Fallback>
                    <p:oleObj name="AxMath" r:id="rId16" imgW="130680" imgH="200520" progId="Equation.AxMath">
                      <p:embed/>
                      <p:pic>
                        <p:nvPicPr>
                          <p:cNvPr id="134" name="对象 133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3819525" y="1372058"/>
                            <a:ext cx="23653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5" name="对象 134"/>
              <p:cNvGraphicFramePr>
                <a:graphicFrameLocks noChangeAspect="1"/>
              </p:cNvGraphicFramePr>
              <p:nvPr/>
            </p:nvGraphicFramePr>
            <p:xfrm>
              <a:off x="4827588" y="1376821"/>
              <a:ext cx="239712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5" name="AxMath" r:id="rId18" imgW="132120" imgH="200520" progId="Equation.AxMath">
                      <p:embed/>
                    </p:oleObj>
                  </mc:Choice>
                  <mc:Fallback>
                    <p:oleObj name="AxMath" r:id="rId18" imgW="132120" imgH="200520" progId="Equation.AxMath">
                      <p:embed/>
                      <p:pic>
                        <p:nvPicPr>
                          <p:cNvPr id="135" name="对象 134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827588" y="1376821"/>
                            <a:ext cx="239712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6" name="组合 115"/>
            <p:cNvGrpSpPr/>
            <p:nvPr/>
          </p:nvGrpSpPr>
          <p:grpSpPr>
            <a:xfrm>
              <a:off x="3819525" y="3365500"/>
              <a:ext cx="1250950" cy="369888"/>
              <a:chOff x="3816360" y="1371209"/>
              <a:chExt cx="1250950" cy="369888"/>
            </a:xfrm>
          </p:grpSpPr>
          <p:graphicFrame>
            <p:nvGraphicFramePr>
              <p:cNvPr id="132" name="对象 131"/>
              <p:cNvGraphicFramePr>
                <a:graphicFrameLocks noChangeAspect="1"/>
              </p:cNvGraphicFramePr>
              <p:nvPr/>
            </p:nvGraphicFramePr>
            <p:xfrm>
              <a:off x="3816360" y="1371209"/>
              <a:ext cx="24288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6" name="AxMath" r:id="rId20" imgW="133560" imgH="200520" progId="Equation.AxMath">
                      <p:embed/>
                    </p:oleObj>
                  </mc:Choice>
                  <mc:Fallback>
                    <p:oleObj name="AxMath" r:id="rId20" imgW="133560" imgH="200520" progId="Equation.AxMath">
                      <p:embed/>
                      <p:pic>
                        <p:nvPicPr>
                          <p:cNvPr id="132" name="对象 131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3816360" y="1371209"/>
                            <a:ext cx="242888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" name="对象 132"/>
              <p:cNvGraphicFramePr>
                <a:graphicFrameLocks noChangeAspect="1"/>
              </p:cNvGraphicFramePr>
              <p:nvPr/>
            </p:nvGraphicFramePr>
            <p:xfrm>
              <a:off x="4827598" y="1377559"/>
              <a:ext cx="2397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7" name="AxMath" r:id="rId22" imgW="132120" imgH="200520" progId="Equation.AxMath">
                      <p:embed/>
                    </p:oleObj>
                  </mc:Choice>
                  <mc:Fallback>
                    <p:oleObj name="AxMath" r:id="rId22" imgW="132120" imgH="200520" progId="Equation.AxMath">
                      <p:embed/>
                      <p:pic>
                        <p:nvPicPr>
                          <p:cNvPr id="133" name="对象 132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4827598" y="1377559"/>
                            <a:ext cx="2397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7" name="组合 116"/>
            <p:cNvGrpSpPr/>
            <p:nvPr/>
          </p:nvGrpSpPr>
          <p:grpSpPr>
            <a:xfrm>
              <a:off x="2457614" y="1549388"/>
              <a:ext cx="721661" cy="638333"/>
              <a:chOff x="5411895" y="1333339"/>
              <a:chExt cx="721661" cy="638333"/>
            </a:xfrm>
          </p:grpSpPr>
          <p:graphicFrame>
            <p:nvGraphicFramePr>
              <p:cNvPr id="130" name="对象 129"/>
              <p:cNvGraphicFramePr>
                <a:graphicFrameLocks noChangeAspect="1"/>
              </p:cNvGraphicFramePr>
              <p:nvPr/>
            </p:nvGraphicFramePr>
            <p:xfrm>
              <a:off x="5411895" y="1333339"/>
              <a:ext cx="277813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8" name="AxMath" r:id="rId24" imgW="152280" imgH="200520" progId="Equation.AxMath">
                      <p:embed/>
                    </p:oleObj>
                  </mc:Choice>
                  <mc:Fallback>
                    <p:oleObj name="AxMath" r:id="rId24" imgW="152280" imgH="200520" progId="Equation.AxMath">
                      <p:embed/>
                      <p:pic>
                        <p:nvPicPr>
                          <p:cNvPr id="130" name="对象 129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411895" y="1333339"/>
                            <a:ext cx="277813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1" name="对象 130"/>
              <p:cNvGraphicFramePr>
                <a:graphicFrameLocks noChangeAspect="1"/>
              </p:cNvGraphicFramePr>
              <p:nvPr/>
            </p:nvGraphicFramePr>
            <p:xfrm>
              <a:off x="5416006" y="1608135"/>
              <a:ext cx="71755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9" name="AxMath" r:id="rId26" imgW="395640" imgH="200520" progId="Equation.AxMath">
                      <p:embed/>
                    </p:oleObj>
                  </mc:Choice>
                  <mc:Fallback>
                    <p:oleObj name="AxMath" r:id="rId26" imgW="395640" imgH="200520" progId="Equation.AxMath">
                      <p:embed/>
                      <p:pic>
                        <p:nvPicPr>
                          <p:cNvPr id="131" name="对象 130"/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5416006" y="1608135"/>
                            <a:ext cx="71755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8" name="组合 117"/>
            <p:cNvGrpSpPr/>
            <p:nvPr/>
          </p:nvGrpSpPr>
          <p:grpSpPr>
            <a:xfrm>
              <a:off x="2419350" y="3192463"/>
              <a:ext cx="731838" cy="638175"/>
              <a:chOff x="5406846" y="1333109"/>
              <a:chExt cx="731838" cy="638175"/>
            </a:xfrm>
          </p:grpSpPr>
          <p:graphicFrame>
            <p:nvGraphicFramePr>
              <p:cNvPr id="128" name="对象 127"/>
              <p:cNvGraphicFramePr>
                <a:graphicFrameLocks noChangeAspect="1"/>
              </p:cNvGraphicFramePr>
              <p:nvPr/>
            </p:nvGraphicFramePr>
            <p:xfrm>
              <a:off x="5406846" y="1333109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30" name="AxMath" r:id="rId28" imgW="158400" imgH="200520" progId="Equation.AxMath">
                      <p:embed/>
                    </p:oleObj>
                  </mc:Choice>
                  <mc:Fallback>
                    <p:oleObj name="AxMath" r:id="rId28" imgW="158400" imgH="200520" progId="Equation.AxMath">
                      <p:embed/>
                      <p:pic>
                        <p:nvPicPr>
                          <p:cNvPr id="128" name="对象 127"/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5406846" y="1333109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9" name="对象 128"/>
              <p:cNvGraphicFramePr>
                <a:graphicFrameLocks noChangeAspect="1"/>
              </p:cNvGraphicFramePr>
              <p:nvPr/>
            </p:nvGraphicFramePr>
            <p:xfrm>
              <a:off x="5411609" y="1607746"/>
              <a:ext cx="72707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31" name="AxMath" r:id="rId30" imgW="399600" imgH="200520" progId="Equation.AxMath">
                      <p:embed/>
                    </p:oleObj>
                  </mc:Choice>
                  <mc:Fallback>
                    <p:oleObj name="AxMath" r:id="rId30" imgW="399600" imgH="200520" progId="Equation.AxMath">
                      <p:embed/>
                      <p:pic>
                        <p:nvPicPr>
                          <p:cNvPr id="129" name="对象 128"/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5411609" y="1607746"/>
                            <a:ext cx="727075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9" name="组合 118"/>
            <p:cNvGrpSpPr/>
            <p:nvPr/>
          </p:nvGrpSpPr>
          <p:grpSpPr>
            <a:xfrm>
              <a:off x="3435350" y="677863"/>
              <a:ext cx="736600" cy="625475"/>
              <a:chOff x="5406209" y="1345764"/>
              <a:chExt cx="736600" cy="625475"/>
            </a:xfrm>
          </p:grpSpPr>
          <p:graphicFrame>
            <p:nvGraphicFramePr>
              <p:cNvPr id="126" name="对象 125"/>
              <p:cNvGraphicFramePr>
                <a:graphicFrameLocks noChangeAspect="1"/>
              </p:cNvGraphicFramePr>
              <p:nvPr/>
            </p:nvGraphicFramePr>
            <p:xfrm>
              <a:off x="5406209" y="1345764"/>
              <a:ext cx="292100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32" name="AxMath" r:id="rId32" imgW="159840" imgH="200520" progId="Equation.AxMath">
                      <p:embed/>
                    </p:oleObj>
                  </mc:Choice>
                  <mc:Fallback>
                    <p:oleObj name="AxMath" r:id="rId32" imgW="159840" imgH="200520" progId="Equation.AxMath">
                      <p:embed/>
                      <p:pic>
                        <p:nvPicPr>
                          <p:cNvPr id="126" name="对象 125"/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5406209" y="1345764"/>
                            <a:ext cx="292100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7" name="对象 126"/>
              <p:cNvGraphicFramePr>
                <a:graphicFrameLocks noChangeAspect="1"/>
              </p:cNvGraphicFramePr>
              <p:nvPr/>
            </p:nvGraphicFramePr>
            <p:xfrm>
              <a:off x="5407797" y="1607701"/>
              <a:ext cx="735012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33" name="AxMath" r:id="rId34" imgW="405360" imgH="200520" progId="Equation.AxMath">
                      <p:embed/>
                    </p:oleObj>
                  </mc:Choice>
                  <mc:Fallback>
                    <p:oleObj name="AxMath" r:id="rId34" imgW="405360" imgH="200520" progId="Equation.AxMath">
                      <p:embed/>
                      <p:pic>
                        <p:nvPicPr>
                          <p:cNvPr id="127" name="对象 126"/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5407797" y="1607701"/>
                            <a:ext cx="735012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0" name="组合 119"/>
            <p:cNvGrpSpPr/>
            <p:nvPr/>
          </p:nvGrpSpPr>
          <p:grpSpPr>
            <a:xfrm>
              <a:off x="4397375" y="685800"/>
              <a:ext cx="741363" cy="619125"/>
              <a:chOff x="5402489" y="1352740"/>
              <a:chExt cx="741363" cy="619125"/>
            </a:xfrm>
          </p:grpSpPr>
          <p:graphicFrame>
            <p:nvGraphicFramePr>
              <p:cNvPr id="124" name="对象 123"/>
              <p:cNvGraphicFramePr>
                <a:graphicFrameLocks noChangeAspect="1"/>
              </p:cNvGraphicFramePr>
              <p:nvPr/>
            </p:nvGraphicFramePr>
            <p:xfrm>
              <a:off x="5402489" y="1352740"/>
              <a:ext cx="298450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34" name="AxMath" r:id="rId36" imgW="162720" imgH="200520" progId="Equation.AxMath">
                      <p:embed/>
                    </p:oleObj>
                  </mc:Choice>
                  <mc:Fallback>
                    <p:oleObj name="AxMath" r:id="rId36" imgW="162720" imgH="200520" progId="Equation.AxMath">
                      <p:embed/>
                      <p:pic>
                        <p:nvPicPr>
                          <p:cNvPr id="124" name="对象 123"/>
                          <p:cNvPicPr/>
                          <p:nvPr/>
                        </p:nvPicPr>
                        <p:blipFill>
                          <a:blip r:embed="rId37"/>
                          <a:stretch>
                            <a:fillRect/>
                          </a:stretch>
                        </p:blipFill>
                        <p:spPr>
                          <a:xfrm>
                            <a:off x="5402489" y="1352740"/>
                            <a:ext cx="298450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5" name="对象 124"/>
              <p:cNvGraphicFramePr>
                <a:graphicFrameLocks noChangeAspect="1"/>
              </p:cNvGraphicFramePr>
              <p:nvPr/>
            </p:nvGraphicFramePr>
            <p:xfrm>
              <a:off x="5405664" y="1608328"/>
              <a:ext cx="738188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35" name="AxMath" r:id="rId38" imgW="406080" imgH="200520" progId="Equation.AxMath">
                      <p:embed/>
                    </p:oleObj>
                  </mc:Choice>
                  <mc:Fallback>
                    <p:oleObj name="AxMath" r:id="rId38" imgW="406080" imgH="200520" progId="Equation.AxMath">
                      <p:embed/>
                      <p:pic>
                        <p:nvPicPr>
                          <p:cNvPr id="125" name="对象 124"/>
                          <p:cNvPicPr/>
                          <p:nvPr/>
                        </p:nvPicPr>
                        <p:blipFill>
                          <a:blip r:embed="rId39"/>
                          <a:stretch>
                            <a:fillRect/>
                          </a:stretch>
                        </p:blipFill>
                        <p:spPr>
                          <a:xfrm>
                            <a:off x="5405664" y="1608328"/>
                            <a:ext cx="738188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1" name="组合 120"/>
            <p:cNvGrpSpPr/>
            <p:nvPr/>
          </p:nvGrpSpPr>
          <p:grpSpPr>
            <a:xfrm>
              <a:off x="5256213" y="2347913"/>
              <a:ext cx="738187" cy="638175"/>
              <a:chOff x="5407060" y="1333897"/>
              <a:chExt cx="738187" cy="638175"/>
            </a:xfrm>
          </p:grpSpPr>
          <p:graphicFrame>
            <p:nvGraphicFramePr>
              <p:cNvPr id="122" name="对象 121"/>
              <p:cNvGraphicFramePr>
                <a:graphicFrameLocks noChangeAspect="1"/>
              </p:cNvGraphicFramePr>
              <p:nvPr/>
            </p:nvGraphicFramePr>
            <p:xfrm>
              <a:off x="5407060" y="1333897"/>
              <a:ext cx="2889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36" name="AxMath" r:id="rId40" imgW="158400" imgH="200520" progId="Equation.AxMath">
                      <p:embed/>
                    </p:oleObj>
                  </mc:Choice>
                  <mc:Fallback>
                    <p:oleObj name="AxMath" r:id="rId40" imgW="158400" imgH="200520" progId="Equation.AxMath">
                      <p:embed/>
                      <p:pic>
                        <p:nvPicPr>
                          <p:cNvPr id="122" name="对象 121"/>
                          <p:cNvPicPr/>
                          <p:nvPr/>
                        </p:nvPicPr>
                        <p:blipFill>
                          <a:blip r:embed="rId41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333897"/>
                            <a:ext cx="288925" cy="363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" name="对象 122"/>
              <p:cNvGraphicFramePr>
                <a:graphicFrameLocks noChangeAspect="1"/>
              </p:cNvGraphicFramePr>
              <p:nvPr/>
            </p:nvGraphicFramePr>
            <p:xfrm>
              <a:off x="5407060" y="1608534"/>
              <a:ext cx="738187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37" name="AxMath" r:id="rId42" imgW="406080" imgH="200520" progId="Equation.AxMath">
                      <p:embed/>
                    </p:oleObj>
                  </mc:Choice>
                  <mc:Fallback>
                    <p:oleObj name="AxMath" r:id="rId42" imgW="406080" imgH="200520" progId="Equation.AxMath">
                      <p:embed/>
                      <p:pic>
                        <p:nvPicPr>
                          <p:cNvPr id="123" name="对象 122"/>
                          <p:cNvPicPr/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5407060" y="1608534"/>
                            <a:ext cx="738187" cy="363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54156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4037" y="689485"/>
            <a:ext cx="7861921" cy="1223067"/>
            <a:chOff x="614037" y="824802"/>
            <a:chExt cx="7861921" cy="1223067"/>
          </a:xfrm>
        </p:grpSpPr>
        <p:grpSp>
          <p:nvGrpSpPr>
            <p:cNvPr id="21" name="组合 20"/>
            <p:cNvGrpSpPr/>
            <p:nvPr/>
          </p:nvGrpSpPr>
          <p:grpSpPr>
            <a:xfrm>
              <a:off x="614037" y="824802"/>
              <a:ext cx="7861921" cy="1223067"/>
              <a:chOff x="422448" y="4981575"/>
              <a:chExt cx="7861921" cy="142016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448" y="4981575"/>
                <a:ext cx="7754766" cy="812584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337" y="5554638"/>
                <a:ext cx="7856032" cy="847097"/>
              </a:xfrm>
              <a:prstGeom prst="rect">
                <a:avLst/>
              </a:prstGeom>
            </p:spPr>
          </p:pic>
        </p:grpSp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43" y="984051"/>
              <a:ext cx="993785" cy="18443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719" y="1361542"/>
              <a:ext cx="7055402" cy="535810"/>
            </a:xfrm>
            <a:prstGeom prst="rect">
              <a:avLst/>
            </a:prstGeom>
          </p:spPr>
        </p:pic>
      </p:grpSp>
      <p:pic>
        <p:nvPicPr>
          <p:cNvPr id="28" name="图片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1097431" cy="2819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9" y="1962723"/>
            <a:ext cx="7127762" cy="10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7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88032" y="689485"/>
            <a:ext cx="8784468" cy="1223067"/>
            <a:chOff x="422448" y="4981575"/>
            <a:chExt cx="7861921" cy="14201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8337" y="5554638"/>
              <a:ext cx="7856032" cy="84709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848734"/>
            <a:ext cx="993785" cy="184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237010"/>
            <a:ext cx="7055402" cy="53581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1097431" cy="281978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27A3D6E3-2255-4439-AA61-CC944878F621}"/>
              </a:ext>
            </a:extLst>
          </p:cNvPr>
          <p:cNvGrpSpPr/>
          <p:nvPr/>
        </p:nvGrpSpPr>
        <p:grpSpPr>
          <a:xfrm>
            <a:off x="294612" y="1955760"/>
            <a:ext cx="8849388" cy="5217656"/>
            <a:chOff x="614037" y="1955760"/>
            <a:chExt cx="7920364" cy="5217656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8238" y="1955760"/>
              <a:ext cx="7780502" cy="159344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037" y="2435962"/>
              <a:ext cx="7920364" cy="4737454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C2A38AB-1330-4E0A-9925-48CA4460A18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0" y="2086796"/>
            <a:ext cx="599471" cy="1859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0E9C02-53D5-4E04-B4E9-DAEC38D6DE4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1" y="2576433"/>
            <a:ext cx="7872998" cy="20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8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88032" y="689485"/>
            <a:ext cx="8784468" cy="1223067"/>
            <a:chOff x="422448" y="4981575"/>
            <a:chExt cx="7861921" cy="14201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337" y="5554638"/>
              <a:ext cx="7856032" cy="84709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848734"/>
            <a:ext cx="993785" cy="184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237010"/>
            <a:ext cx="7055402" cy="53581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1097431" cy="281978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27A3D6E3-2255-4439-AA61-CC944878F621}"/>
              </a:ext>
            </a:extLst>
          </p:cNvPr>
          <p:cNvGrpSpPr/>
          <p:nvPr/>
        </p:nvGrpSpPr>
        <p:grpSpPr>
          <a:xfrm>
            <a:off x="294612" y="1955760"/>
            <a:ext cx="8849388" cy="5217656"/>
            <a:chOff x="614037" y="1955760"/>
            <a:chExt cx="7920364" cy="5217656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8238" y="1955760"/>
              <a:ext cx="7780502" cy="159344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4037" y="2435962"/>
              <a:ext cx="7920364" cy="4737454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3" y="2076973"/>
            <a:ext cx="1503289" cy="23777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3AD557AF-7BE1-4473-9828-96A2C57919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0" y="2489682"/>
            <a:ext cx="6863993" cy="842724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E8E92AA7-5D08-42C0-B8C5-157F0FA2FA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9" y="3449798"/>
            <a:ext cx="7336371" cy="25823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5D7DAEB-3C12-4684-A905-49BD6BF024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26" y="3836748"/>
            <a:ext cx="6409247" cy="2015478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A8FE3AA8-4CDA-4B71-BE3F-65CFD18D8B8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9" y="5927072"/>
            <a:ext cx="6537734" cy="3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88032" y="689485"/>
            <a:ext cx="8784468" cy="1223067"/>
            <a:chOff x="422448" y="4981575"/>
            <a:chExt cx="7861921" cy="14201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337" y="5554638"/>
              <a:ext cx="7856032" cy="84709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848734"/>
            <a:ext cx="993785" cy="184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237010"/>
            <a:ext cx="7055402" cy="53581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1097431" cy="281978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27A3D6E3-2255-4439-AA61-CC944878F621}"/>
              </a:ext>
            </a:extLst>
          </p:cNvPr>
          <p:cNvGrpSpPr/>
          <p:nvPr/>
        </p:nvGrpSpPr>
        <p:grpSpPr>
          <a:xfrm>
            <a:off x="294612" y="1955760"/>
            <a:ext cx="8849388" cy="5433680"/>
            <a:chOff x="614037" y="1955760"/>
            <a:chExt cx="7920364" cy="543368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8238" y="1955760"/>
              <a:ext cx="7780502" cy="159344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4037" y="2435962"/>
              <a:ext cx="7920364" cy="4953478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3" y="2076973"/>
            <a:ext cx="1503289" cy="23777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4196033-073F-4874-B7B6-DCA85A59942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0" y="2489685"/>
            <a:ext cx="7744511" cy="94223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AF93674-7475-4FB6-9A19-1B5C0BDC49F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1" y="3602924"/>
            <a:ext cx="6254309" cy="261257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F945DE9-7A55-4D25-A56E-3ADA04350B0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0" y="6318340"/>
            <a:ext cx="2801528" cy="3199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6D245-3AC2-46C1-B609-A7783D0AFFF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52" y="6417332"/>
            <a:ext cx="3098187" cy="20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88032" y="689485"/>
            <a:ext cx="8784468" cy="1223067"/>
            <a:chOff x="422448" y="4981575"/>
            <a:chExt cx="7861921" cy="14201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8337" y="5554638"/>
              <a:ext cx="7856032" cy="84709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848734"/>
            <a:ext cx="993785" cy="184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237010"/>
            <a:ext cx="7055402" cy="53581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1097431" cy="281978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27A3D6E3-2255-4439-AA61-CC944878F621}"/>
              </a:ext>
            </a:extLst>
          </p:cNvPr>
          <p:cNvGrpSpPr/>
          <p:nvPr/>
        </p:nvGrpSpPr>
        <p:grpSpPr>
          <a:xfrm>
            <a:off x="294612" y="1955760"/>
            <a:ext cx="8849388" cy="2913400"/>
            <a:chOff x="614037" y="1955760"/>
            <a:chExt cx="7920364" cy="291340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8238" y="1955760"/>
              <a:ext cx="7780502" cy="159344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37" y="2435962"/>
              <a:ext cx="7920364" cy="2433198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3" y="2076973"/>
            <a:ext cx="1503289" cy="2377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AF3082-D734-4733-BE60-6546E3C250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2" y="2528900"/>
            <a:ext cx="4044832" cy="2355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84FC58-BD13-44D1-8EB3-98656C587B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13" y="3087193"/>
            <a:ext cx="7357680" cy="6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8000" y="-36000"/>
            <a:ext cx="927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35.1 The vertex-cover problem</a:t>
            </a:r>
            <a:r>
              <a:rPr kumimoji="1" lang="zh-CN" altLang="en-US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  顶点覆盖问题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9" y="819000"/>
            <a:ext cx="8869885" cy="468000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92562B7-456B-4E5E-828C-A181B335272D}"/>
              </a:ext>
            </a:extLst>
          </p:cNvPr>
          <p:cNvCxnSpPr>
            <a:cxnSpLocks/>
          </p:cNvCxnSpPr>
          <p:nvPr/>
        </p:nvCxnSpPr>
        <p:spPr>
          <a:xfrm>
            <a:off x="2097000" y="1089000"/>
            <a:ext cx="382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380036C-39F3-4795-8D2A-AD45D4EAFB2C}"/>
              </a:ext>
            </a:extLst>
          </p:cNvPr>
          <p:cNvCxnSpPr>
            <a:cxnSpLocks/>
          </p:cNvCxnSpPr>
          <p:nvPr/>
        </p:nvCxnSpPr>
        <p:spPr>
          <a:xfrm>
            <a:off x="1107000" y="1719000"/>
            <a:ext cx="396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6979926-9012-4BA3-8829-B0F51D83B9B4}"/>
              </a:ext>
            </a:extLst>
          </p:cNvPr>
          <p:cNvCxnSpPr>
            <a:cxnSpLocks/>
          </p:cNvCxnSpPr>
          <p:nvPr/>
        </p:nvCxnSpPr>
        <p:spPr>
          <a:xfrm>
            <a:off x="567000" y="2034000"/>
            <a:ext cx="733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498BE0-A97C-41B8-B307-6DAFBDCFED51}"/>
              </a:ext>
            </a:extLst>
          </p:cNvPr>
          <p:cNvCxnSpPr>
            <a:cxnSpLocks/>
          </p:cNvCxnSpPr>
          <p:nvPr/>
        </p:nvCxnSpPr>
        <p:spPr>
          <a:xfrm>
            <a:off x="5067000" y="2709000"/>
            <a:ext cx="39198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872042D-DD51-4378-AA75-490EE177A69F}"/>
              </a:ext>
            </a:extLst>
          </p:cNvPr>
          <p:cNvCxnSpPr>
            <a:cxnSpLocks/>
          </p:cNvCxnSpPr>
          <p:nvPr/>
        </p:nvCxnSpPr>
        <p:spPr>
          <a:xfrm>
            <a:off x="5067000" y="2979000"/>
            <a:ext cx="39198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1F974E6-6842-4997-968B-0646BA9ED5E9}"/>
              </a:ext>
            </a:extLst>
          </p:cNvPr>
          <p:cNvCxnSpPr>
            <a:cxnSpLocks/>
          </p:cNvCxnSpPr>
          <p:nvPr/>
        </p:nvCxnSpPr>
        <p:spPr>
          <a:xfrm>
            <a:off x="137058" y="3294000"/>
            <a:ext cx="21849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7B059FD-8632-43D7-8DCD-99F7AB12A7F1}"/>
              </a:ext>
            </a:extLst>
          </p:cNvPr>
          <p:cNvSpPr txBox="1"/>
          <p:nvPr/>
        </p:nvSpPr>
        <p:spPr>
          <a:xfrm>
            <a:off x="5832000" y="3952670"/>
            <a:ext cx="265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为什么不超过最优顶点覆盖的规模两倍？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F1181D2-33FD-483E-9C13-8F9CDC6E35C0}"/>
              </a:ext>
            </a:extLst>
          </p:cNvPr>
          <p:cNvCxnSpPr/>
          <p:nvPr/>
        </p:nvCxnSpPr>
        <p:spPr>
          <a:xfrm flipH="1">
            <a:off x="4551941" y="4239000"/>
            <a:ext cx="1235059" cy="1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83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4037" y="689485"/>
            <a:ext cx="7861921" cy="1223067"/>
            <a:chOff x="614037" y="824802"/>
            <a:chExt cx="7861921" cy="1223067"/>
          </a:xfrm>
        </p:grpSpPr>
        <p:grpSp>
          <p:nvGrpSpPr>
            <p:cNvPr id="21" name="组合 20"/>
            <p:cNvGrpSpPr/>
            <p:nvPr/>
          </p:nvGrpSpPr>
          <p:grpSpPr>
            <a:xfrm>
              <a:off x="614037" y="824802"/>
              <a:ext cx="7861921" cy="1223067"/>
              <a:chOff x="422448" y="4981575"/>
              <a:chExt cx="7861921" cy="142016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448" y="4981575"/>
                <a:ext cx="7754766" cy="812584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337" y="5554638"/>
                <a:ext cx="7856032" cy="847097"/>
              </a:xfrm>
              <a:prstGeom prst="rect">
                <a:avLst/>
              </a:prstGeom>
            </p:spPr>
          </p:pic>
        </p:grpSp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43" y="984051"/>
              <a:ext cx="993785" cy="18443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719" y="1361542"/>
              <a:ext cx="7055402" cy="535810"/>
            </a:xfrm>
            <a:prstGeom prst="rect">
              <a:avLst/>
            </a:prstGeom>
          </p:spPr>
        </p:pic>
      </p:grpSp>
      <p:pic>
        <p:nvPicPr>
          <p:cNvPr id="28" name="图片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1097431" cy="2819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55630C-00D1-4026-8801-1706AB9E0D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3" y="2149428"/>
            <a:ext cx="7009959" cy="91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63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7"/>
            <a:ext cx="2033295" cy="2835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87195B-8B87-4190-B243-9CB6D3AE7A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28" y="960461"/>
            <a:ext cx="7430475" cy="6178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2564" y="2328788"/>
            <a:ext cx="4428794" cy="16121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EDD193-81C6-4FFB-8C44-5613C4A7DFB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28" y="4231448"/>
            <a:ext cx="6861622" cy="25448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5" y="4924430"/>
            <a:ext cx="7019485" cy="6123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365081" y="1646068"/>
            <a:ext cx="4508794" cy="1754357"/>
            <a:chOff x="2408623" y="2006600"/>
            <a:chExt cx="4508794" cy="1754357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2408623" y="2006805"/>
            <a:ext cx="262396" cy="603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6" name="AxMath" r:id="rId13" imgW="159480" imgH="365040" progId="Equation.AxMath">
                    <p:embed/>
                  </p:oleObj>
                </mc:Choice>
                <mc:Fallback>
                  <p:oleObj name="AxMath" r:id="rId13" imgW="159480" imgH="365040" progId="Equation.AxMath">
                    <p:embed/>
                    <p:pic>
                      <p:nvPicPr>
                        <p:cNvPr id="11" name="对象 1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408623" y="2006805"/>
                          <a:ext cx="262396" cy="6035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/>
          </p:nvGraphicFramePr>
          <p:xfrm>
            <a:off x="3197225" y="2006600"/>
            <a:ext cx="627063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7" name="AxMath" r:id="rId15" imgW="379080" imgH="365040" progId="Equation.AxMath">
                    <p:embed/>
                  </p:oleObj>
                </mc:Choice>
                <mc:Fallback>
                  <p:oleObj name="AxMath" r:id="rId15" imgW="379080" imgH="365040" progId="Equation.AxMath">
                    <p:embed/>
                    <p:pic>
                      <p:nvPicPr>
                        <p:cNvPr id="18" name="对象 1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197225" y="2006600"/>
                          <a:ext cx="627063" cy="603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5475288" y="2144713"/>
            <a:ext cx="147637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8" name="AxMath" r:id="rId17" imgW="88560" imgH="199080" progId="Equation.AxMath">
                    <p:embed/>
                  </p:oleObj>
                </mc:Choice>
                <mc:Fallback>
                  <p:oleObj name="AxMath" r:id="rId17" imgW="88560" imgH="199080" progId="Equation.AxMath">
                    <p:embed/>
                    <p:pic>
                      <p:nvPicPr>
                        <p:cNvPr id="20" name="对象 1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475288" y="2144713"/>
                          <a:ext cx="147637" cy="327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6398305" y="3433932"/>
            <a:ext cx="519112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9" name="AxMath" r:id="rId19" imgW="315720" imgH="199080" progId="Equation.AxMath">
                    <p:embed/>
                  </p:oleObj>
                </mc:Choice>
                <mc:Fallback>
                  <p:oleObj name="AxMath" r:id="rId19" imgW="315720" imgH="199080" progId="Equation.AxMath">
                    <p:embed/>
                    <p:pic>
                      <p:nvPicPr>
                        <p:cNvPr id="22" name="对象 21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398305" y="3433932"/>
                          <a:ext cx="519112" cy="327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3" y="5867760"/>
            <a:ext cx="7263135" cy="7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2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EC7991-2D00-46AE-BBCC-B0DEB406C93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 title="IguanaTex Bitmap Display">
            <a:extLst>
              <a:ext uri="{FF2B5EF4-FFF2-40B4-BE49-F238E27FC236}">
                <a16:creationId xmlns:a16="http://schemas.microsoft.com/office/drawing/2014/main" id="{7846DAAA-A445-47F5-9FFE-77D1F13479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70" y="3501008"/>
            <a:ext cx="1074570" cy="2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4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8000" y="-36000"/>
            <a:ext cx="927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The vertex-cover problem</a:t>
            </a:r>
            <a:r>
              <a:rPr kumimoji="1" lang="zh-CN" altLang="en-US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  顶点覆盖问题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8" y="639000"/>
            <a:ext cx="8512312" cy="23622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8" y="3114000"/>
            <a:ext cx="8512312" cy="3697267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B1309BF-3FBB-4914-A4F7-83F79850E649}"/>
              </a:ext>
            </a:extLst>
          </p:cNvPr>
          <p:cNvCxnSpPr>
            <a:cxnSpLocks/>
          </p:cNvCxnSpPr>
          <p:nvPr/>
        </p:nvCxnSpPr>
        <p:spPr>
          <a:xfrm>
            <a:off x="1107000" y="1809000"/>
            <a:ext cx="427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68C6909-CE5A-410F-8454-B7BEB2437CAC}"/>
              </a:ext>
            </a:extLst>
          </p:cNvPr>
          <p:cNvCxnSpPr>
            <a:cxnSpLocks/>
          </p:cNvCxnSpPr>
          <p:nvPr/>
        </p:nvCxnSpPr>
        <p:spPr>
          <a:xfrm>
            <a:off x="1737000" y="2079000"/>
            <a:ext cx="535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499F3A0-50CE-4537-88D9-1E2D0527D3FA}"/>
              </a:ext>
            </a:extLst>
          </p:cNvPr>
          <p:cNvCxnSpPr>
            <a:cxnSpLocks/>
          </p:cNvCxnSpPr>
          <p:nvPr/>
        </p:nvCxnSpPr>
        <p:spPr>
          <a:xfrm>
            <a:off x="4122000" y="3441782"/>
            <a:ext cx="427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BEEF8F9-23E3-42D5-BD6E-07B1511C8F59}"/>
              </a:ext>
            </a:extLst>
          </p:cNvPr>
          <p:cNvCxnSpPr>
            <a:cxnSpLocks/>
          </p:cNvCxnSpPr>
          <p:nvPr/>
        </p:nvCxnSpPr>
        <p:spPr>
          <a:xfrm>
            <a:off x="297000" y="3969000"/>
            <a:ext cx="603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1727BD0-D943-4E9E-9669-D617CD830F6B}"/>
              </a:ext>
            </a:extLst>
          </p:cNvPr>
          <p:cNvCxnSpPr>
            <a:cxnSpLocks/>
          </p:cNvCxnSpPr>
          <p:nvPr/>
        </p:nvCxnSpPr>
        <p:spPr>
          <a:xfrm>
            <a:off x="3807000" y="5158776"/>
            <a:ext cx="144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3FDAE28-F486-43DC-B638-81CDDBA2C347}"/>
              </a:ext>
            </a:extLst>
          </p:cNvPr>
          <p:cNvCxnSpPr>
            <a:cxnSpLocks/>
          </p:cNvCxnSpPr>
          <p:nvPr/>
        </p:nvCxnSpPr>
        <p:spPr>
          <a:xfrm>
            <a:off x="477000" y="5724000"/>
            <a:ext cx="310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B56294D-2B4F-4F9F-9D5C-C92AA6C2B815}"/>
              </a:ext>
            </a:extLst>
          </p:cNvPr>
          <p:cNvCxnSpPr>
            <a:cxnSpLocks/>
          </p:cNvCxnSpPr>
          <p:nvPr/>
        </p:nvCxnSpPr>
        <p:spPr>
          <a:xfrm>
            <a:off x="3402000" y="6624000"/>
            <a:ext cx="234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558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8000" y="-36000"/>
            <a:ext cx="927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The vertex-cover problem</a:t>
            </a:r>
            <a:r>
              <a:rPr kumimoji="1" lang="zh-CN" altLang="en-US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  顶点覆盖问题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9" y="864001"/>
            <a:ext cx="8868131" cy="19221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9" y="2984698"/>
            <a:ext cx="8868131" cy="883807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FEFA19-C5B9-4973-849E-983703236537}"/>
              </a:ext>
            </a:extLst>
          </p:cNvPr>
          <p:cNvCxnSpPr>
            <a:cxnSpLocks/>
          </p:cNvCxnSpPr>
          <p:nvPr/>
        </p:nvCxnSpPr>
        <p:spPr>
          <a:xfrm>
            <a:off x="2637000" y="1449000"/>
            <a:ext cx="459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29E1C86-9E04-4F10-B1C7-F4944B8A4F88}"/>
              </a:ext>
            </a:extLst>
          </p:cNvPr>
          <p:cNvCxnSpPr>
            <a:cxnSpLocks/>
          </p:cNvCxnSpPr>
          <p:nvPr/>
        </p:nvCxnSpPr>
        <p:spPr>
          <a:xfrm>
            <a:off x="72000" y="2034000"/>
            <a:ext cx="94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754B7A3-C58F-4C9B-9342-628ED54C8016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6507000" y="1809000"/>
            <a:ext cx="2475000" cy="160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C11A314-302B-4CC0-8BA9-E154F2758D2A}"/>
              </a:ext>
            </a:extLst>
          </p:cNvPr>
          <p:cNvCxnSpPr>
            <a:cxnSpLocks/>
          </p:cNvCxnSpPr>
          <p:nvPr/>
        </p:nvCxnSpPr>
        <p:spPr>
          <a:xfrm>
            <a:off x="100177" y="2375043"/>
            <a:ext cx="3481823" cy="269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61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8000" y="-36000"/>
            <a:ext cx="927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The vertex-cover problem</a:t>
            </a:r>
            <a:r>
              <a:rPr kumimoji="1" lang="zh-CN" altLang="en-US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  顶点覆盖问题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00" y="639000"/>
            <a:ext cx="6622522" cy="62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7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8000" y="-36000"/>
            <a:ext cx="927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35.2 The traveling-salesman problem  </a:t>
            </a:r>
            <a:r>
              <a:rPr kumimoji="1" lang="zh-CN" altLang="en-US" sz="2800" b="1" kern="0">
                <a:solidFill>
                  <a:schemeClr val="bg1"/>
                </a:solidFill>
                <a:latin typeface="Tahoma"/>
                <a:ea typeface="宋体"/>
                <a:cs typeface="+mj-cs"/>
              </a:rPr>
              <a:t>旅行商问题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0" y="1044000"/>
            <a:ext cx="8869160" cy="423000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91A9AAB-C0D3-4577-B78A-FB1AFFF27E83}"/>
              </a:ext>
            </a:extLst>
          </p:cNvPr>
          <p:cNvCxnSpPr>
            <a:cxnSpLocks/>
          </p:cNvCxnSpPr>
          <p:nvPr/>
        </p:nvCxnSpPr>
        <p:spPr>
          <a:xfrm>
            <a:off x="2547000" y="1314000"/>
            <a:ext cx="364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D098A4F-9D10-418D-8341-48C415A7BE13}"/>
              </a:ext>
            </a:extLst>
          </p:cNvPr>
          <p:cNvCxnSpPr>
            <a:cxnSpLocks/>
          </p:cNvCxnSpPr>
          <p:nvPr/>
        </p:nvCxnSpPr>
        <p:spPr>
          <a:xfrm>
            <a:off x="2502000" y="1629000"/>
            <a:ext cx="427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DC3825E-E212-4F09-B2A2-52172F045C9E}"/>
              </a:ext>
            </a:extLst>
          </p:cNvPr>
          <p:cNvCxnSpPr>
            <a:cxnSpLocks/>
          </p:cNvCxnSpPr>
          <p:nvPr/>
        </p:nvCxnSpPr>
        <p:spPr>
          <a:xfrm>
            <a:off x="117000" y="1944000"/>
            <a:ext cx="270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1FA9E1D-EFB0-4911-B04A-9CF92D20536E}"/>
              </a:ext>
            </a:extLst>
          </p:cNvPr>
          <p:cNvCxnSpPr>
            <a:cxnSpLocks/>
          </p:cNvCxnSpPr>
          <p:nvPr/>
        </p:nvCxnSpPr>
        <p:spPr>
          <a:xfrm>
            <a:off x="2412000" y="3069000"/>
            <a:ext cx="486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46D1A2A-2528-4BA8-A134-B5ABF6C8DA9D}"/>
              </a:ext>
            </a:extLst>
          </p:cNvPr>
          <p:cNvCxnSpPr>
            <a:cxnSpLocks/>
          </p:cNvCxnSpPr>
          <p:nvPr/>
        </p:nvCxnSpPr>
        <p:spPr>
          <a:xfrm>
            <a:off x="522000" y="4329000"/>
            <a:ext cx="2565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2210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2128.234"/>
  <p:tag name="LATEXADDIN" val="%\documentclass[12pt]{article}&#10;\documentclass[a4paper, 12pt]{extarticle}&#10;\usepackage{amsmath}&#10;\pagestyle{empty}&#10;\usepackage{enumitem,xcolor}&#10;\usepackage{geometry}&#10;\geometry{a4paper,scale=0.55}&#10;\begin{document}&#10;&#10;How to deal with hard problems?&#10;&#10;\end{document}"/>
  <p:tag name="IGUANATEXSIZE" val="20"/>
  <p:tag name="IGUANATEXCURSOR" val="242"/>
  <p:tag name="TRANSPARENCY" val="True"/>
  <p:tag name="FILENAME" val=""/>
  <p:tag name="LATEXENGINEID" val="0"/>
  <p:tag name="TEMPFOLDER" val="E:\TDownloads\"/>
  <p:tag name="LATEXFORMHEIGHT" val="424"/>
  <p:tag name="LATEXFORMWIDTH" val="97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3.931"/>
  <p:tag name="ORIGINALWIDTH" val="4091.821"/>
  <p:tag name="LATEXADDIN" val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&#10;An algorithm is an $\alpha${\it-approximation algorithm} for an optimization problem if:&#10;\begin{enumerate}&#10; \item[\textcolor{blue}{\textbullet}] Time: the algorithm runs in polynomial time;&#10; \item[\textcolor{blue}{\textbullet}] Quality: the algorithm outputs a solution $S$ whose value is within a factor $\alpha$ of the value of optimal solution (denoted as $OPT$), i.e.,  {\em Value}$(S) \leq \alpha OPT$.&#10;\end{enumerate}&#10;&#10;\end{document} "/>
  <p:tag name="IGUANATEXSIZE" val="20"/>
  <p:tag name="IGUANATEXCURSOR" val="620"/>
  <p:tag name="TRANSPARENCY" val="True"/>
  <p:tag name="FILENAME" val=""/>
  <p:tag name="LATEXENGINEID" val="2"/>
  <p:tag name="TEMPFOLDER" val="E:\TDownloads\"/>
  <p:tag name="LATEXFORMHEIGHT" val="288"/>
  <p:tag name="LATEXFORMWIDTH" val="975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1.0782"/>
  <p:tag name="ORIGINALWIDTH" val="4611.644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Since the greedy algorithm will pick a set in $\mathcal{S}\setminus \mathcal{S}_k$ with the lowest \emph{ppi}, \textbf{price}$\left(e_k\right)\leq$ \emph{ppi}$(O_j)$ for all $j\in [p]$. Thus, \textbf{price}$\left(e_k\right)\leq \frac{w\left(O_{j}\right)}{\left|O_{j} \cap\left(U \setminus Z_{k-1}\right)\right|}$. That is, $w\left(O_{j}\right) \geq$ \textbf{price}$\left(e_k\right)\cdot\left|O_{j} \cap\left(U \setminus Z_{k-1}\right)\right|$, for all $j\in [p]$.&#10;&#10;&#10;\end{itemize}&#10;&#10;\end{document} "/>
  <p:tag name="IGUANATEXSIZE" val="20"/>
  <p:tag name="IGUANATEXCURSOR" val="789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5.717"/>
  <p:tag name="ORIGINALWIDTH" val="3724.27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Summing over all $p$ sets, we have:&#10;\begin{align*}&#10;    OPT &amp;\geq w(\mathcal{C}^{*}_k)\\&#10;        &amp;= \sum\nolimits_{j=1}^{p} w(O_j)\\&#10;        &amp;\geq \textbf{price}(e_k)\cdot \sum\nolimits_{j=1}^p\left|O_{j} \cap\left(U\setminus Z_{k-1}\right)\right|\\&#10;        &amp;\geq \textbf{price}(e_k)\cdot\left|U\setminus Z_{k-1}\right|\\&#10;        &amp;=\textbf{price}(e_k)\cdot (n-k+1)&#10;\end{align*}&#10;&#10;&#10;&#10;\end{itemize}&#10;&#10;\end{document} "/>
  <p:tag name="IGUANATEXSIZE" val="20"/>
  <p:tag name="IGUANATEXCURSOR" val="36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5266"/>
  <p:tag name="ORIGINALWIDTH" val="1668.233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Thus, \textbf{price}$(e_k)\leq \frac{OPT}{n-k+1}$.&#10;&#10;&#10;\end{itemize}&#10;&#10;\end{document} "/>
  <p:tag name="IGUANATEXSIZE" val="20"/>
  <p:tag name="IGUANATEXCURSOR" val="379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2232.312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color{red}Remark: \textbf{price}$\left(e_1\right) \leq \cdots \leq$ \textbf{price}$\left(e_n\right)$&#10;&#10;\end{document} 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65717"/>
  <p:tag name="ORIGINALWIDTH" val="719.7074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{fontspec}&#10;\setmainfont{Linux Libertine G}&#10;&#10;\usepackage{color}&#10;&#10;\begin{document}&#10;&#10;\noindent &#10;{\sc Greedy-Set-Cover} is an $H(n)=\Theta(\log n)$-approximation algorithm. Here, $H(n)=1 + \frac{1}{2} + \frac{1}{3} + \cdots + \frac{1}{n}$.&#10;&#10;\end{document}"/>
  <p:tag name="IGUANATEXSIZE" val="20"/>
  <p:tag name="IGUANATEXCURSOR" val="4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540.075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Analysis&#10;}}&#10;\end{document}"/>
  <p:tag name="IGUANATEXSIZE" val="20"/>
  <p:tag name="IGUANATEXCURSOR" val="31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9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2408.586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Summing over all elements, we have:&#10;&#10;&#10;&#10;\end{itemize}&#10;&#10;\end{document} "/>
  <p:tag name="IGUANATEXSIZE" val="20"/>
  <p:tag name="IGUANATEXCURSOR" val="365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2.5576"/>
  <p:tag name="ORIGINALWIDTH" val="4819.423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$$&#10;w(\mathcal{C}) = \sum_{S\in \mathcal{C}} w(S)=\sum_{k=1}^{n}\textbf{price}(e_k)\leq \frac{OPT}{n-k+1}=OPT\cdot \sum_{k=1}^{n} \frac{1}{k}=H(n)\cdot OPT.&#10;$$&#10;&#10;\end{document} "/>
  <p:tag name="IGUANATEXSIZE" val="20"/>
  <p:tag name="IGUANATEXCURSOR" val="325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280.20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Approximation ratio of an approximation algorithm&#10;}}&#10;\end{document}"/>
  <p:tag name="IGUANATEXSIZE" val="20"/>
  <p:tag name="IGUANATEXCURSOR" val="33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540.075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Analysis&#10;}}&#10;\end{document}"/>
  <p:tag name="IGUANATEXSIZE" val="20"/>
  <p:tag name="IGUANATEXCURSOR" val="31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2.5702"/>
  <p:tag name="ORIGINALWIDTH" val="3863.789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\begin{itemize}&#10;\item[\textcolor{red}{\LARGE\textbullet}]&#10;For {\sc Greedy-Set-Cover} algorithm, the analysis result is \textcolor{red}{tight}. That is, there are inputs such that {\sc Greedy-Set-Cover} incurs&#10;a set cover whose cost is fairly close to $H(n)\cdot OPT$.&#10;\end{itemize}&#10;&#10;\end{document} "/>
  <p:tag name="IGUANATEXSIZE" val="20"/>
  <p:tag name="IGUANATEXCURSOR" val="306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65717"/>
  <p:tag name="ORIGINALWIDTH" val="719.7074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{fontspec}&#10;\setmainfont{Linux Libertine G}&#10;&#10;\usepackage{color}&#10;&#10;\begin{document}&#10;&#10;\noindent &#10;{\sc Greedy-Set-Cover} is an $H(n)=\Theta(\log n)$-approximation algorithm. Here, $H(n)=1 + \frac{1}{2} + \frac{1}{3} + \cdots + \frac{1}{n}$.&#10;&#10;\end{document}"/>
  <p:tag name="IGUANATEXSIZE" val="20"/>
  <p:tag name="IGUANATEXCURSOR" val="4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1000.6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A tight example&#10;}}&#10;\end{document}"/>
  <p:tag name="IGUANATEXSIZE" val="20"/>
  <p:tag name="IGUANATEXCURSOR" val="32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0.5475"/>
  <p:tag name="ORIGINALWIDTH" val="4095.572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\begin{itemize}&#10;\item[\textcolor{blue}{\LARGE\textbullet}]&#10;Consider a special instance: $n+1$ subsets with costs $\frac{1}{n}, \frac{1}{n-1}, ..., \frac{1}{2}, 1$ and $1+\varepsilon$, respectively. &#10;\end{itemize}&#10;&#10;\end{document}"/>
  <p:tag name="IGUANATEXSIZE" val="20"/>
  <p:tag name="IGUANATEXCURSOR" val="44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3782.028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\begin{itemize}&#10;\item[\textcolor{blue}{\LARGE\textbullet}]&#10;Optimal solution: selecting only one subset with cost $1+\varepsilon$;&#10;\end{itemize}&#10;&#10;\end{document}"/>
  <p:tag name="IGUANATEXSIZE" val="20"/>
  <p:tag name="IGUANATEXCURSOR" val="390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7.5471"/>
  <p:tag name="ORIGINALWIDTH" val="3869.04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\begin{itemize}&#10;\item[\textcolor{blue}{\LARGE\textbullet}]&#10;{\sc Greedy-Set-Cover} result: selecting $n$ subsets with the sum of cost $\frac{1}{n} + \frac{1}{n-1} + ... + \frac{1}{2} + 1 = H(n)$.&#10;\end{itemize}&#10;&#10;\end{document}"/>
  <p:tag name="IGUANATEXSIZE" val="20"/>
  <p:tag name="IGUANATEXCURSOR" val="40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00346"/>
  <p:tag name="ORIGINALWIDTH" val="720.0347"/>
  <p:tag name="LATEXADDIN" val="\documentclass[a4paper, 10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\noindent&#10;Remark: {\it In fact, by&#10;much more complicated means, it has been shown that no polynomial-time&#10;approximation algorithm can achieve an approximation bound much better&#10;than $H(n)$ times optimal, unless $P = NP$.}&#10;&#10;&#10;&#10;\end{document}"/>
  <p:tag name="IGUANATEXSIZE" val="20"/>
  <p:tag name="IGUANATEXCURSOR" val="493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528.8238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/>
  <p:tag name="IGUANATEXSIZE" val="20"/>
  <p:tag name="IGUANATEXCURSOR" val="29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1.895"/>
  <p:tag name="ORIGINALWIDTH" val="4244.8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&#10;\begin{itemize}&#10;\item[\textcolor{blue}{\LARGE\textbullet}]&#10;For an $\alpha$-approximation algorithm, we will call $\alpha$ the \emph{approximation ratio} or \emph{approximation factor} of the&#10;algorithm. As a convention, it follows that $\alpha&gt; 1$ for minimization problems, while $\alpha&lt; 1$ for maximization problems. E.g., a $\frac{1}{2}$-approximation algorithm for a maximization&#10;problem is a polynomial-time algorithm that always returns a solution whose value is at least half the optimal value.&#10;\end{itemize}&#10;&#10;\end{document} 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2.754"/>
  <p:tag name="ORIGINALWIDTH" val="3419.72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$&#10;\begin{array}{|l|l|}&#10;\hline \text {Approximation factor (} \alpha \text {) } &amp; {\text { Approximability }} \\&#10;\hline 1+\varepsilon   &amp; {\text { Very approximable }} \\&#10;{1.1}                  &amp; {} \\&#10;{2}                    &amp; {} \\&#10;{\text {constant } c}  &amp; {} \\&#10;{\log n}               &amp; {\text { Somewhat approximable }} \\&#10;{\log ^{2}n}           &amp; {} \\&#10;{\sqrt{n}}             &amp; {} \\&#10;{n^\varepsilon}        &amp; {} \\&#10;{n}                    &amp; {\text { Not very approximable }} \\&#10;\hline&#10;\end{array}&#10;$&#10;&#10;&#10;\end{document} "/>
  <p:tag name="IGUANATEXSIZE" val="20"/>
  <p:tag name="IGUANATEXCURSOR" val="306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280.20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Approximation ratio of an approximation algorithm&#10;}}&#10;\end{document}"/>
  <p:tag name="IGUANATEXSIZE" val="20"/>
  <p:tag name="IGUANATEXCURSOR" val="33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3501.48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Various degrees to which a problem can be approximated&#10;&#10;&#10;&#10;\end{document} "/>
  <p:tag name="IGUANATEXSIZE" val="20"/>
  <p:tag name="IGUANATEXCURSOR" val="323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3135.358"/>
  <p:tag name="LATEXADDIN" val="%\documentclass[12pt]{article}&#10;\documentclass[a4paper, 12pt]{extarticle}&#10;\usepackage{amsmath}&#10;\pagestyle{empty}&#10;\usepackage{enumitem,xcolor}&#10;\usepackage{geometry}&#10;\geometry{a4paper,scale=0.55}&#10;\begin{document}&#10;&#10;The key steps in approximation algorithm  design&#10;&#10;\end{document}"/>
  <p:tag name="IGUANATEXSIZE" val="20"/>
  <p:tag name="IGUANATEXCURSOR" val="259"/>
  <p:tag name="TRANSPARENCY" val="True"/>
  <p:tag name="FILENAME" val=""/>
  <p:tag name="LATEXENGINEID" val="0"/>
  <p:tag name="TEMPFOLDER" val="E:\TDownloads\"/>
  <p:tag name="LATEXFORMHEIGHT" val="424"/>
  <p:tag name="LATEXFORMWIDTH" val="97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685.595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A dilemma&#10;}}&#10;\end{document}"/>
  <p:tag name="IGUANATEXSIZE" val="20"/>
  <p:tag name="IGUANATEXCURSOR" val="31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8.7903"/>
  <p:tag name="ORIGINALWIDTH" val="4240.3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&#10;\begin{itemize}&#10;\item[\textcolor{blue}{\LARGE\textbullet}]&#10;{\bf Question}:  How can we establish the connection with $OPT$ \textcolor{red}{\bf without} the exact value of  $OPT$?&#10;\end{itemize}&#10;&#10;\end{document}"/>
  <p:tag name="IGUANATEXSIZE" val="20"/>
  <p:tag name="IGUANATEXCURSOR" val="3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4256.094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&#10;\begin{itemize}&#10;&#10;\item[\textcolor{blue}{\LARGE\textbullet}]&#10;The answer to this question provides a key step in the design of approximation algorithms.&#10;&#10;\end{itemize}&#10;&#10;\end{document}"/>
  <p:tag name="IGUANATEXSIZE" val="20"/>
  <p:tag name="IGUANATEXCURSOR" val="46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6.223"/>
  <p:tag name="ORIGINALWIDTH" val="4615.394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 Most natural optimization problems, including those arising in important application areas, are NP-Hard. &#10;\item[\textcolor{blue}{\LARGE\textbullet}] It is widely believed that there is no efficient algorithm for an NP-Hard problem. &#10;\item[\textcolor{blue}{\LARGE\textbullet}] Recall that efficient algorithm refers to a \textcolor{red}{\bf polynomial-time deterministic} algorithm that can find \textcolor{red}{\bf optimal} solution \textcolor{red}{\bf even in worst case}. &#10;\item[\textcolor{blue}{\LARGE\textbullet}] How to deal with hard problems? Trade-off ``quality'' and ``time''. &#10;\end{itemize}&#10;&#10;\end{document}"/>
  <p:tag name="IGUANATEXSIZE" val="20"/>
  <p:tag name="IGUANATEXCURSOR" val="721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084.431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The key steps in approximation algorithm design&#10;}}&#10;\end{document}"/>
  <p:tag name="IGUANATEXSIZE" val="20"/>
  <p:tag name="IGUANATEXCURSOR" val="35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0.3199"/>
  <p:tag name="ORIGINALWIDTH" val="4240.3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&#10;\begin{itemize}&#10;\item[\textcolor{blue}{\LARGE\textbullet}]&#10;{\bf  Strategy:} Finding a lower bound of $OPT$ and  \textcolor{red}{\bf  comparing the quality of a solution with the lower bound} rather than  \textcolor{red}{\bf comparing with $OPT$ directly!  } &#10;&#10;\end{itemize}&#10;&#10;\end{document}"/>
  <p:tag name="IGUANATEXSIZE" val="20"/>
  <p:tag name="IGUANATEXCURSOR" val="48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4241.09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&#10;\begin{itemize}&#10;\item[\textcolor{blue}{\LARGE\textbullet}]&#10;\textbf{Key step 1:}  Although it is NP-Hard to find optimal solution, it might be polynomial-time to find a \textcolor{red}{\bf ``tight lower bound''} of $OPT$.&#10;\end{itemize}&#10;&#10;\end{document}"/>
  <p:tag name="IGUANATEXSIZE" val="20"/>
  <p:tag name="IGUANATEXCURSOR" val="47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.8154"/>
  <p:tag name="ORIGINALWIDTH" val="4242.59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&#10;\begin{itemize}&#10;&#10;\item[\textcolor{blue}{\LARGE\textbullet}]&#10;\textbf{Key step 2:} We should figure out a process to yield a feasible solution, and compare the value of this solution with the lower bound of $OPT$.&#10;&#10;\end{itemize}&#10;&#10;\end{document}"/>
  <p:tag name="IGUANATEXSIZE" val="20"/>
  <p:tag name="IGUANATEXCURSOR" val="52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1425.949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Finding a lower bound&#10;}}&#10;\end{document}"/>
  <p:tag name="IGUANATEXSIZE" val="20"/>
  <p:tag name="IGUANATEXCURSOR" val="33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8.6212"/>
  <p:tag name="ORIGINALWIDTH" val="4241.09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&#10;\begin{itemize}&#10;\item[\textcolor{blue}{\LARGE\textbullet}]&#10;Then how to find a lower bound of $OPT$?&#10;\begin{enumerate}&#10;\item[\textcolor{Sepia}{\textbullet}]&#10;\textbf{Combinatorial ways}: problem specific and thus cohesive; then we design \emph{greedy} or \emph{dynamic programming} algorithm;&#10;\item[\textcolor{Sepia}{\textbullet}]&#10;\textbf{LP-based methods} as a united way: \emph{LP-relaxation}, \emph{duality}, etc.&#10;\end{enumerate}&#10;&#10;\end{itemize}&#10;&#10;\end{document} "/>
  <p:tag name="IGUANATEXSIZE" val="20"/>
  <p:tag name="IGUANATEXCURSOR" val="58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191"/>
  <p:tag name="ORIGINALWIDTH" val="1641.979"/>
  <p:tag name="OUTPUTTYPE" val="PNG"/>
  <p:tag name="IGUANATEXVERSION" val="160"/>
  <p:tag name="LATEXADDIN" val="%\documentclass[12pt]{article}&#10;\documentclass[a4paper, 12pt]{extarticle}&#10;\usepackage{amsmath}&#10;\pagestyle{empty}&#10;\usepackage{enumitem,xcolor}&#10;\usepackage{geometry}&#10;\geometry{a4paper,scale=0.55}&#10;\begin{document}&#10;{\sc Vertex Cover} problem&#10;&#10;\end{document}"/>
  <p:tag name="IGUANATEXSIZE" val="20"/>
  <p:tag name="IGUANATEXCURSOR" val="210"/>
  <p:tag name="TRANSPARENCY" val="True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1509.961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Vertex Cover } Problem&#10;}}&#10;\end{document}"/>
  <p:tag name="IGUANATEXSIZE" val="20"/>
  <p:tag name="IGUANATEXCURSOR" val="32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1183.665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Formalized Definition:&#10;}}&#10;\end{document}"/>
  <p:tag name="IGUANATEXSIZE" val="20"/>
  <p:tag name="IGUANATEXCURSOR" val="30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8.571"/>
  <p:tag name="ORIGINALWIDTH" val="4085.07"/>
  <p:tag name="LATEXADDIN" val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&#10;{\bf INPUT:}&#10;An undirected graph $G=(V,E)$. \\&#10;{\bf OUTPUT:}&#10;A minimum subset $C \subseteq V$, such that $C$ ``covers'' all edges in $E$, i.e., every edge in $E$ is incident to at least one vertex in $C$.&#10;\end{document} "/>
  <p:tag name="IGUANATEXSIZE" val="20"/>
  <p:tag name="IGUANATEXCURSOR" val="45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099.543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How to deal with hard problems?&#10;}}&#10;\end{document}"/>
  <p:tag name="IGUANATEXSIZE" val="20"/>
  <p:tag name="IGUANATEXCURSOR" val="30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9.5948"/>
  <p:tag name="ORIGINALWIDTH" val="2428.839"/>
  <p:tag name="LATEXADDIN" val="\documentclass[a4paper, 12pt]{extarticle}&#10;\usepackage{amsmath}&#10;\pagestyle{empty}&#10;\usepackage{enumitem}&#10;\usepackage[dvipsnames]{xcolor}&#10;\usepackage{geometry}&#10;\geometry{a4paper,scale=0.55}&#10;&#10;\usepackage{algpseudocode}&#10;&#10;\usepackage[no-math]{fontspec}&#10;\setmainfont{Linux Libertine G}&#10;&#10;%\item[\textcolor{blue}{\Large\textbullet}]&#10;&#10;\begin{document}&#10;&#10;\noindent&#10;{\sc Set-Cover-Appro-with-MM} algorithm&#10;\begin{algorithmic}[1]&#10; \State Find a maximal matching $M$ in $G$;&#10; \State $S\leftarrow \left\{u\in V:\exists (u,v)\in M\right\}$;\\ &#10;\Return  $S$&#10;\end{algorithmic}&#10;&#10;\end{document} "/>
  <p:tag name="IGUANATEXSIZE" val="20"/>
  <p:tag name="IGUANATEXCURSOR" val="37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358.219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Vertex cover approximation using Maximal matching&#10;}}&#10;\end{document}"/>
  <p:tag name="IGUANATEXSIZE" val="20"/>
  <p:tag name="IGUANATEXCURSOR" val="36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5446"/>
  <p:tag name="ORIGINALWIDTH" val="4613.894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Basic idea.   Using the value of another&#10;-similar- problem to find a lower bound for the optimal value of our problem. &#10;&#10;&#10;&#10;\end{itemize}&#10;&#10;\end{document} "/>
  <p:tag name="IGUANATEXSIZE" val="20"/>
  <p:tag name="IGUANATEXCURSOR" val="448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7.56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Lemma 1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4456.372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{fontspec}&#10;\setmainfont{Linux Libertine G}&#10;&#10;\usepackage{color}&#10;&#10;\begin{document}&#10;&#10;\noindent&#10;For any matching $M$ and any vertex cover $S$ in $G$ it holds that $|S|\geq |M|$.&#10;&#10;\end{document} "/>
  <p:tag name="IGUANATEXSIZE" val="20"/>
  <p:tag name="IGUANATEXCURSOR" val="44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540.075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Analysis&#10;}}&#10;\end{document}"/>
  <p:tag name="IGUANATEXSIZE" val="20"/>
  <p:tag name="IGUANATEXCURSOR" val="31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&#10;}}&#10;\end{document}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2.5702"/>
  <p:tag name="ORIGINALWIDTH" val="4610.143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Observe that for every edge in a matching, we need to include at least one of its endpoints&#10;in the vertex cover, in order to cover this particular edge. Therefore $|S|\geq |M|$.&#10;&#10;&#10;&#10;\end{itemize}&#10;&#10;\end{document} "/>
  <p:tag name="IGUANATEXSIZE" val="20"/>
  <p:tag name="IGUANATEXCURSOR" val="49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7.56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Lemma 1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4456.372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{fontspec}&#10;\setmainfont{Linux Libertine G}&#10;&#10;\usepackage{color}&#10;&#10;\begin{document}&#10;&#10;\noindent&#10;For any matching $M$ and any vertex cover $S$ in $G$ it holds that $|S|\geq |M|$.&#10;&#10;\end{document} "/>
  <p:tag name="IGUANATEXSIZE" val="20"/>
  <p:tag name="IGUANATEXCURSOR" val="44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6.48"/>
  <p:tag name="ORIGINALWIDTH" val="4391.863"/>
  <p:tag name="LATEXADDIN" val="\documentclass[a4paper, 12pt]{extarticle}&#10;\usepackage{amsmath}&#10;\pagestyle{empty}&#10;\usepackage{enumitem}&#10;\usepackage[dvipsnames]{xcolor}&#10;\usepackage{geometry}&#10;\geometry{a4paper,scale=0.62}&#10;&#10;\usepackage[no-math]{fontspec}&#10;\setmainfont{Linux Libertine G}&#10;&#10;\begin{document}&#10;&#10;&#10;\begin{itemize}&#10;\item[\textcolor{blue}{\LARGE\textbullet}]&#10;We have a couple of options: &#10; \begin{enumerate}&#10; &#10; \item[\textcolor{blue}{\textbullet}] {\bf Give up} \textcolor{red}{optimum} restriction: \begin{footnotesize}accept \textcolor{red}{nearly optimal} solution in the hope that such a solution is easier to be found;  e.g. approximation algorithm (with theoretical guarantee), heuristics, local search (without theoretical guarantee); \end{footnotesize} &#10;  \item[\textcolor{blue}{\textbullet}] {\bf Give up} \textcolor{red}{ polynomial-time} restriction: \begin{footnotesize} exact algorithm; \end{footnotesize} &#10; \item[\textcolor{blue}{\textbullet}] {\bf Give up} \textcolor{red}{deterministic} restriction: \begin{footnotesize} randomized algorithm, the expectation of running time of which might be polynomial, or with high probability which can return optimal solution in polynomial time.  \end{footnotesize}&#10; \end{enumerate}&#10;\end{itemize}&#10;\end{document}"/>
  <p:tag name="IGUANATEXSIZE" val="20"/>
  <p:tag name="IGUANATEXCURSOR" val="571"/>
  <p:tag name="TRANSPARENCY" val="True"/>
  <p:tag name="FILENAME" val=""/>
  <p:tag name="LATEXENGINEID" val="2"/>
  <p:tag name="TEMPFOLDER" val="E:\TDownloads\"/>
  <p:tag name="LATEXFORMHEIGHT" val="312"/>
  <p:tag name="LATEXFORMWIDTH" val="970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540.075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Analysis&#10;}}&#10;\end{document}"/>
  <p:tag name="IGUANATEXSIZE" val="20"/>
  <p:tag name="IGUANATEXCURSOR" val="31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&#10;}}&#10;\end{document}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2.5702"/>
  <p:tag name="ORIGINALWIDTH" val="4610.143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Observe that for every edge in a matching, we need to include at least one of its endpoints&#10;in the vertex cover, in order to cover this particular edge. Therefore $|S|\geq |M|$.&#10;&#10;&#10;&#10;\end{itemize}&#10;&#10;\end{document} "/>
  <p:tag name="IGUANATEXSIZE" val="20"/>
  <p:tag name="IGUANATEXCURSOR" val="49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505.5706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Corrolary&#10;}}&#10;\end{document}"/>
  <p:tag name="IGUANATEXSIZE" val="20"/>
  <p:tag name="IGUANATEXCURSOR" val="29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522"/>
  <p:tag name="ORIGINALWIDTH" val="3018.421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{fontspec}&#10;\setmainfont{Linux Libertine G}&#10;&#10;\usepackage{color}&#10;&#10;\begin{document}&#10;&#10;\noindent&#10;$\min_{S \text{ is a vertex cover}}|S|\geq \max_{M \text{ is a maximal matching}}|M|$.&#10;&#10;\end{document} "/>
  <p:tag name="IGUANATEXSIZE" val="20"/>
  <p:tag name="IGUANATEXCURSOR" val="45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503.320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Lemma 2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015"/>
  <p:tag name="ORIGINALWIDTH" val="1138.659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{fontspec}&#10;\setmainfont{Linux Libertine G}&#10;&#10;\usepackage{color}&#10;&#10;\begin{document}&#10;&#10;\noindent&#10;$S$ is a vertex cover.&#10;&#10;\end{document} "/>
  <p:tag name="IGUANATEXSIZE" val="20"/>
  <p:tag name="IGUANATEXCURSOR" val="37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540.075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Analysis&#10;}}&#10;\end{document}"/>
  <p:tag name="IGUANATEXSIZE" val="20"/>
  <p:tag name="IGUANATEXCURSOR" val="31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&#10;}}&#10;\end{document}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1.8451"/>
  <p:tag name="ORIGINALWIDTH" val="4610.143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Assume that $S$ is not a vertex cover, then there should exist an edge $e=(u, v) \in E$ such that $v \notin S$ and $v \notin S$. This means that we could add this edge to $M$ and get a matching that has larger size. This is impossible since $M$ is a maximal matching.&#10;&#10;&#10;&#10;\end{itemize}&#10;&#10;\end{document} "/>
  <p:tag name="IGUANATEXSIZE" val="20"/>
  <p:tag name="IGUANATEXCURSOR" val="49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1873.011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&#10;{\textcolor{white}{\bf&#10;Trade-off “quality” and “time”&#10;}}&#10;\end{document}"/>
  <p:tag name="IGUANATEXSIZE" val="20"/>
  <p:tag name="IGUANATEXCURSOR" val="31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4826.923"/>
  <p:tag name="LATEXADDIN" val="%\documentclass[12pt]{article}&#10;\documentclass[a4paper, 12pt]{extarticle}&#10;\usepackage{amsmath}&#10;\pagestyle{empty}&#10;\usepackage{enumitem,xcolor}&#10;\usepackage{geometry}&#10;\geometry{a4paper,scale=0.62}&#10;\usepackage{amsmath}&#10;\pagestyle{empty}&#10;\usepackage{amssymb}&#10;\usepackage{wasysym}&#10;&#10;\usepackage{fontspec}&#10;\setmainfont{Linux Libertine G}&#10;&#10;\usepackage{color}&#10;&#10;\begin{document}&#10;&#10;\noindent&#10;{\sc Set-Cover-Appro-with-MM} is a 2-approximation algorithm for {\sc Vertex Cover}.&#10;&#10;\end{document} "/>
  <p:tag name="IGUANATEXSIZE" val="20"/>
  <p:tag name="IGUANATEXCURSOR" val="19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540.075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Analysis&#10;}}&#10;\end{document}"/>
  <p:tag name="IGUANATEXSIZE" val="20"/>
  <p:tag name="IGUANATEXCURSOR" val="31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&#10;}}&#10;\end{document}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2755.88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Essay form Lemma 1. $|S|=2|M|\leq OPT$.&#10;&#10;&#10;\end{itemize}&#10;&#10;\end{document} "/>
  <p:tag name="IGUANATEXSIZE" val="20"/>
  <p:tag name="IGUANATEXCURSOR" val="368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556.43"/>
  <p:tag name="LATEXADDIN" val="%\documentclass[12pt]{article}&#10;\documentclass[a4paper, 12pt]{extarticle}&#10;\usepackage{amsmath}&#10;\pagestyle{empty}&#10;\usepackage{enumitem,xcolor}&#10;\usepackage{geometry}&#10;\geometry{a4paper,scale=0.55}&#10;\begin{document}&#10;Another example: {\sc Set Cover} problem&#10;&#10;\end{document}"/>
  <p:tag name="IGUANATEXSIZE" val="20"/>
  <p:tag name="IGUANATEXCURSOR" val="250"/>
  <p:tag name="TRANSPARENCY" val="True"/>
  <p:tag name="FILENAME" val=""/>
  <p:tag name="LATEXENGINEID" val="0"/>
  <p:tag name="TEMPFOLDER" val="E:\TDownloads\"/>
  <p:tag name="LATEXFORMHEIGHT" val="424"/>
  <p:tag name="LATEXFORMWIDTH" val="97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592.5827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SetCover}&#10;}}&#10;\end{document}"/>
  <p:tag name="IGUANATEXSIZE" val="20"/>
  <p:tag name="IGUANATEXCURSOR" val="29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6.3667"/>
  <p:tag name="ORIGINALWIDTH" val="4089.571"/>
  <p:tag name="LATEXADDIN" val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a set $U=\{e_1, e_2,\dots,e_n\}$ of $n$ elements,  a collection of sets $\mathcal{S}=\{S_1,S_2,\dots,S_m\}$, $S_i\subseteq U$ for all $i$, and a positive cost function $w:\mathcal{S}\rightarrow \mathbb{R}^+$. \\&#10;{\bf OUTPUT:} A subset $\mathcal{C}\subseteq \mathcal{S}$, such that $\bigcup_{S_i\in \mathcal{C}}=U$ and $\sum_{S_i\in\mathcal{C}} w(S_i)$ is minimized. &#10;&#10;\end{document}"/>
  <p:tag name="IGUANATEXSIZE" val="20"/>
  <p:tag name="IGUANATEXCURSOR" val="65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053.037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Set Cover} problem: formulation&#10;}}&#10;\end{document}"/>
  <p:tag name="IGUANATEXSIZE" val="20"/>
  <p:tag name="IGUANATEXCURSOR" val="34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1117.65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Greedy algorithm&#10;}}&#10;\end{document}"/>
  <p:tag name="IGUANATEXSIZE" val="20"/>
  <p:tag name="IGUANATEXCURSOR" val="32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621.297"/>
  <p:tag name="LATEXADDIN" val="%\documentclass[12pt]{article}&#10;\documentclass[a4paper, 12pt]{extarticle}&#10;\usepackage{amsmath}&#10;\pagestyle{empty}&#10;\usepackage{enumitem,xcolor}&#10;\usepackage{geometry}&#10;\geometry{a4paper,scale=0.55}&#10;\begin{document}&#10;&#10;Approximation algorithm&#10;&#10;\end{document}"/>
  <p:tag name="IGUANATEXSIZE" val="20"/>
  <p:tag name="IGUANATEXCURSOR" val="234"/>
  <p:tag name="TRANSPARENCY" val="True"/>
  <p:tag name="FILENAME" val=""/>
  <p:tag name="LATEXENGINEID" val="0"/>
  <p:tag name="TEMPFOLDER" val="E:\TDownloads\"/>
  <p:tag name="LATEXFORMHEIGHT" val="424"/>
  <p:tag name="LATEXFORMWIDTH" val="97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0938"/>
  <p:tag name="ORIGINALWIDTH" val="4228.34"/>
  <p:tag name="LATEXADDIN" val="\documentclass[a4paper, 12pt]{extarticle}&#10;\usepackage{amsmath}&#10;\pagestyle{empty}&#10;\usepackage{enumitem}&#10;\usepackage[dvipsnames]{xcolor}&#10;\usepackage{geometry}&#10;\geometry{a4paper,scale=0.61}&#10;&#10;\usepackage[no-math]{fontspec}&#10;\setmainfont{Linux Libertine G}&#10;&#10;%\item[\textcolor{blue}{\LARGE\textbullet}]&#10;&#10;\begin{document}&#10;&#10;&#10;\begin{itemize}&#10;\item[\textcolor{blue}{\LARGE\textbullet}]&#10;{\bf Greedy selection rule:} we should consider two aspects of a subset:&#10;\begin{enumerate}&#10;\item[\textcolor{Sepia}{\textbullet}]&#10;the smaller the cost, the better;&#10;\item[\textcolor{Sepia}{\textbullet}]&#10;the more items it covers, the better.&#10;\end{enumerate}&#10;&#10;\end{itemize}&#10;&#10;\end{document} "/>
  <p:tag name="IGUANATEXSIZE" val="20"/>
  <p:tag name="IGUANATEXCURSOR" val="63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0.3199"/>
  <p:tag name="ORIGINALWIDTH" val="4312.352"/>
  <p:tag name="LATEXADDIN" val="\documentclass[a4paper, 12pt]{extarticle}&#10;\usepackage{amsmath}&#10;\pagestyle{empty}&#10;\usepackage{enumitem}&#10;\usepackage[dvipsnames]{xcolor}&#10;\usepackage{geometry}&#10;\geometry{a4paper,scale=0.61}&#10;&#10;\usepackage[no-math]{fontspec}&#10;\setmainfont{Linux Libertine G}&#10;&#10;%\item[\textcolor{blue}{\LARGE\textbullet}]&#10;&#10;\begin{document}&#10;&#10;&#10;\begin{itemize}&#10;\item[\textcolor{blue}{\LARGE\textbullet}]&#10;&#10;\textbf{Key observation:} the solution is a collection of subsets. Imagine the solving process as a series of decisions. At each decision step, we decide to put which subset into the current partial solution.&#10;&#10;\end{itemize}&#10;&#10;\end{document}"/>
  <p:tag name="IGUANATEXSIZE" val="20"/>
  <p:tag name="IGUANATEXCURSOR" val="40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7.121"/>
  <p:tag name="ORIGINALWIDTH" val="4314.602"/>
  <p:tag name="LATEXADDIN" val="\documentclass[a4paper, 12pt]{extarticle}&#10;\usepackage{amsmath}&#10;\pagestyle{empty}&#10;\usepackage{enumitem}&#10;\usepackage[dvipsnames]{xcolor}&#10;\usepackage{geometry}&#10;\geometry{a4paper,scale=0.61}&#10;&#10;\usepackage[no-math]{fontspec}&#10;\setmainfont{Linux Libertine G}&#10;&#10;%\item[\textcolor{blue}{\LARGE\textbullet}]&#10;&#10;\begin{document}&#10;&#10;&#10;\begin{itemize}&#10;\item[\textcolor{blue}{\LARGE\textbullet}]&#10;Thus, it is reasonable to select a subset based on \textcolor{red}{\bf ``the ratio of its cost over the number of elements that are \textcolor{blue}{newly} covered by it''}. More formally, spread the cost $w(S_i)$ amongst&#10;the items that are \textcolor{blue}{newly} covered by $S_i$. Denoting the \emph{price-per-item} by&#10;$ppi(S_i)$, we greedily select the set that has the lowest $ppi$ at each step.&#10;\end{itemize}&#10;&#10;\end{document} "/>
  <p:tag name="IGUANATEXSIZE" val="20"/>
  <p:tag name="IGUANATEXCURSOR" val="37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3.707"/>
  <p:tag name="ORIGINALWIDTH" val="4083.57"/>
  <p:tag name="LATEXADDIN" val="\documentclass[a4paper, 12pt]{extarticle}&#10;\usepackage{amsmath}&#10;\pagestyle{empty}&#10;\usepackage{enumitem}&#10;\usepackage[dvipsnames]{xcolor}&#10;\usepackage{geometry}&#10;\geometry{a4paper,scale=0.55}&#10;&#10;\usepackage{algpseudocode}&#10;&#10;\usepackage[no-math]{fontspec}&#10;\setmainfont{Linux Libertine G}&#10;&#10;%\item[\textcolor{blue}{\Large\textbullet}]&#10;&#10;\begin{document}&#10;&#10;\noindent&#10;{\sc Greedy-Set-Cover} algorithm&#10;\begin{algorithmic}[1]&#10; \State $\mathcal{C}\leftarrow \emptyset$; \textcolor{gray}{\Comment{Selected subsets from $\mathcal{S}$}} &#10; \State $X\leftarrow U$; \textcolor{gray}{\Comment{Set of uncovered elements}} &#10;   &#10; \While{$X \neq \emptyset$}&#10;  \State $S_i \leftarrow \arg \min\limits_{S_i\in \mathcal{S}\setminus \mathcal{C}} \frac{w(S_i)}{ |S_i \cap X | }$;\textcolor{gray}{\Comment{Pick set with lowest $ppi$}} &#10;&#10;  \State $\mathcal{C}\leftarrow\mathcal{C} \cup \{S_i\}$;&#10;  \State $X\leftarrow X\setminus S_i$; &#10; \EndWhile&#10;\end{algorithmic}&#10;&#10;\end{document}"/>
  <p:tag name="IGUANATEXSIZE" val="20"/>
  <p:tag name="IGUANATEXCURSOR" val="59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1117.65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Greedy algorithm&#10;}}&#10;\end{document}"/>
  <p:tag name="IGUANATEXSIZE" val="20"/>
  <p:tag name="IGUANATEXCURSOR" val="32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986.38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Example: Step 1&#10;}}&#10;\end{document}"/>
  <p:tag name="IGUANATEXSIZE" val="20"/>
  <p:tag name="IGUANATEXCURSOR" val="31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7.942"/>
  <p:tag name="ORIGINALWIDTH" val="3915.546"/>
  <p:tag name="LATEXADDIN" val="\documentclass[a4paper, 10pt]{extarticle}&#10;\usepackage{amsmath}&#10;\pagestyle{empty}&#10;\usepackage{enumitem}&#10;\usepackage[dvipsnames]{xcolor}&#10;\usepackage{geometry}&#10;\geometry{a4paper,scale=0.6}&#10;&#10;\usepackage[no-math]{fontspec}&#10;\setmainfont{Arial}&#10;%\setmainfont{Linux Libertine G}&#10;&#10;%\item[\textcolor{blue}{\LARGE\textbullet}]&#10;&#10;\begin{document}&#10;&#10;&#10;\begin{itemize}&#10;\item[\textcolor{blue}{\LARGE\textbullet}]&#10;Iteration 1: &#10;\begin{enumerate} &#10;\item[\textcolor{Sepia}{\textbullet}]&#10;{\color{darkgray} $X=U=\{e_1, e_2, e_3, e_4, e_5, e_6, e_7, e_8\}$.} &#10;\item[\textcolor{Sepia}{\textbullet}] &#10;{\color{darkgray} $\mathcal{C}=\emptyset$.}&#10;\item[\textcolor{Sepia}{\textbullet}] &#10;$ppi(S_1)=\frac{6}{4}$, $ppi(S_2)=\frac{2}{2}$, $ppi(S_3)=\frac{7}{4}$, $ppi(S_4)=\frac{3}{5}$, $ppi(S_5)=\frac{4}{2}$.&#10;\item[\textcolor{Sepia}{\textbullet}] &#10;Choose $S_4$ since $ppi(S_4)$ is the smallest one.&#10;\item[\textcolor{Sepia}{\textbullet}] &#10;$\mathcal{C}=\{S_4\}$.&#10;\item[\textcolor{Sepia}{\textbullet}]&#10;$X=\{e_1, e_3, e_7\}$.&#10;\end{enumerate}&#10;&#10;\end{itemize}&#10;&#10;\end{document}"/>
  <p:tag name="IGUANATEXSIZE" val="20"/>
  <p:tag name="IGUANATEXCURSOR" val="58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986.38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Example: Step 1&#10;}}&#10;\end{document}"/>
  <p:tag name="IGUANATEXSIZE" val="20"/>
  <p:tag name="IGUANATEXCURSOR" val="31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7.942"/>
  <p:tag name="ORIGINALWIDTH" val="3915.546"/>
  <p:tag name="LATEXADDIN" val="\documentclass[a4paper, 10pt]{extarticle}&#10;\usepackage{amsmath}&#10;\pagestyle{empty}&#10;\usepackage{enumitem}&#10;\usepackage[dvipsnames]{xcolor}&#10;\usepackage{geometry}&#10;\geometry{a4paper,scale=0.6}&#10;&#10;\usepackage[no-math]{fontspec}&#10;\setmainfont{Arial}&#10;%\setmainfont{Linux Libertine G}&#10;&#10;%\item[\textcolor{blue}{\LARGE\textbullet}]&#10;&#10;\begin{document}&#10;&#10;&#10;\begin{itemize}&#10;\item[\textcolor{blue}{\LARGE\textbullet}]&#10;Iteration 1: &#10;\begin{enumerate} &#10;\item[\textcolor{Sepia}{\textbullet}]&#10;{\color{darkgray} $X=U=\{e_1, e_2, e_3, e_4, e_5, e_6, e_7, e_8\}$.} &#10;\item[\textcolor{Sepia}{\textbullet}] &#10;{\color{darkgray} $\mathcal{C}=\emptyset$.}&#10;\item[\textcolor{Sepia}{\textbullet}] &#10;$ppi(S_1)=\frac{6}{4}$, $ppi(S_2)=\frac{2}{2}$, $ppi(S_3)=\frac{7}{4}$, $ppi(S_4)=\frac{3}{5}$, $ppi(S_5)=\frac{4}{2}$.&#10;\item[\textcolor{Sepia}{\textbullet}] &#10;Choose $S_4$ since $ppi(S_4)$ is the smallest one.&#10;\item[\textcolor{Sepia}{\textbullet}] &#10;$\mathcal{C}=\{S_4\}$.&#10;\item[\textcolor{Sepia}{\textbullet}]&#10;$X=\{e_1, e_3, e_7\}$.&#10;\end{enumerate}&#10;&#10;\end{itemize}&#10;&#10;\end{document}"/>
  <p:tag name="IGUANATEXSIZE" val="20"/>
  <p:tag name="IGUANATEXCURSOR" val="58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7.942"/>
  <p:tag name="ORIGINALWIDTH" val="3202.947"/>
  <p:tag name="LATEXADDIN" val="\documentclass[a4paper, 10pt]{extarticle}&#10;\usepackage{amsmath}&#10;\pagestyle{empty}&#10;\usepackage{enumitem}&#10;\usepackage[dvipsnames]{xcolor}&#10;\usepackage{geometry}&#10;\geometry{a4paper,scale=0.6}&#10;&#10;\usepackage[no-math]{fontspec}&#10;\setmainfont{Arial}&#10;%\setmainfont{Linux Libertine G}&#10;&#10;%\item[\textcolor{blue}{\LARGE\textbullet}]&#10;&#10;\begin{document}&#10;&#10;&#10;\begin{itemize}&#10;\item[\textcolor{blue}{\LARGE\textbullet}]&#10;Iteration 2: &#10;\begin{enumerate} &#10;\item[\textcolor{Sepia}{\textbullet}]&#10;{\color{darkgray} $X=\{e_1, e_3, e_7\}$.} &#10;\item[\textcolor{Sepia}{\textbullet}] &#10;{\color{darkgray} $\mathcal{C}=\{S_4\}$.}&#10;\item[\textcolor{Sepia}{\textbullet}] &#10;$ppi(S_1)=\frac{6}{2}$, $ppi(S_2)=\frac{2}{1}$, $ppi(S_3)=\frac{7}{3}$, $ppi(S_5)=\frac{4}{1}$.&#10;\item[\textcolor{Sepia}{\textbullet}] &#10;Choose $S_2$ since $ppi(S_2)$ is the smallest one.&#10;\item[\textcolor{Sepia}{\textbullet}] &#10;$\mathcal{C}=\{S_2, S_4\}$.&#10;\item[\textcolor{Sepia}{\textbullet}]&#10;$X=\{e_1, e_3\}$.&#10;\end{enumerate}&#10;&#10;\end{itemize}&#10;&#10;\end{document}"/>
  <p:tag name="IGUANATEXSIZE" val="20"/>
  <p:tag name="IGUANATEXCURSOR" val="40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3.189"/>
  <p:tag name="ORIGINALWIDTH" val="4238.8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\begin{itemize}&#10;\item[\textcolor{blue}{\LARGE\textbullet}]&#10; Why do we study approximation algorithms?&#10;\begin{enumerate}&#10; \item[\textcolor{blue}{\textbullet}] As an algorithm with \textbf{theoretical guarantee};&#10; \item[\textcolor{blue}{\textbullet}] As a \textbf{core algorithmic idea} to solve practical problems;&#10; \item[\textcolor{blue}{\textbullet}] As a \textbf{mathematically rigorous} way to analyze heuristics;&#10; \item[\textcolor{blue}{\textbullet}] As a way to \textbf{explore deeper into the combinatorial structure} of the problem.&#10;\end{enumerate}&#10;\end{itemize}&#10;&#10;&#10;&#10;\end{document} 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990.8882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Example: Step 2&#10;}}&#10;\end{document}"/>
  <p:tag name="IGUANATEXSIZE" val="20"/>
  <p:tag name="IGUANATEXCURSOR" val="32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7.942"/>
  <p:tag name="ORIGINALWIDTH" val="3202.947"/>
  <p:tag name="LATEXADDIN" val="\documentclass[a4paper, 10pt]{extarticle}&#10;\usepackage{amsmath}&#10;\pagestyle{empty}&#10;\usepackage{enumitem}&#10;\usepackage[dvipsnames]{xcolor}&#10;\usepackage{geometry}&#10;\geometry{a4paper,scale=0.6}&#10;&#10;\usepackage[no-math]{fontspec}&#10;\setmainfont{Arial}&#10;%\setmainfont{Linux Libertine G}&#10;&#10;%\item[\textcolor{blue}{\LARGE\textbullet}]&#10;&#10;\begin{document}&#10;&#10;&#10;\begin{itemize}&#10;\item[\textcolor{blue}{\LARGE\textbullet}]&#10;Iteration 2: &#10;\begin{enumerate} &#10;\item[\textcolor{Sepia}{\textbullet}]&#10;{\color{darkgray} $X=\{e_1, e_3, e_7\}$.} &#10;\item[\textcolor{Sepia}{\textbullet}] &#10;{\color{darkgray} $\mathcal{C}=\{S_4\}$.}&#10;\item[\textcolor{Sepia}{\textbullet}] &#10;$ppi(S_1)=\frac{6}{2}$, $ppi(S_2)=\frac{2}{1}$, $ppi(S_3)=\frac{7}{3}$, $ppi(S_5)=\frac{4}{1}$.&#10;\item[\textcolor{Sepia}{\textbullet}] &#10;Choose $S_2$ since $ppi(S_2)$ is the smallest one.&#10;\item[\textcolor{Sepia}{\textbullet}] &#10;$\mathcal{C}=\{S_2, S_4\}$.&#10;\item[\textcolor{Sepia}{\textbullet}]&#10;$X=\{e_1, e_3\}$.&#10;\end{enumerate}&#10;&#10;\end{itemize}&#10;&#10;\end{document}"/>
  <p:tag name="IGUANATEXSIZE" val="20"/>
  <p:tag name="IGUANATEXCURSOR" val="40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990.8882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Example: Step 2&#10;}}&#10;\end{document}"/>
  <p:tag name="IGUANATEXSIZE" val="20"/>
  <p:tag name="IGUANATEXCURSOR" val="32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6.939"/>
  <p:tag name="ORIGINALWIDTH" val="2842.897"/>
  <p:tag name="LATEXADDIN" val="\documentclass[a4paper, 10pt]{extarticle}&#10;\usepackage{amsmath}&#10;\pagestyle{empty}&#10;\usepackage{enumitem}&#10;\usepackage[dvipsnames]{xcolor}&#10;\usepackage{geometry}&#10;\geometry{a4paper,scale=0.6}&#10;&#10;\usepackage[no-math]{fontspec}&#10;\setmainfont{Arial}&#10;%\setmainfont{Linux Libertine G}&#10;&#10;%\item[\textcolor{blue}{\LARGE\textbullet}]&#10;&#10;\begin{document}&#10;&#10;&#10;\begin{itemize}&#10;\item[\textcolor{blue}{\LARGE\textbullet}]&#10;Iteration 3: &#10;\begin{enumerate} &#10;\item[\textcolor{Sepia}{\textbullet}]&#10;{\color{darkgray} $X=\{e_1, e_3\}$.} &#10;\item[\textcolor{Sepia}{\textbullet}] &#10;{\color{darkgray} $\mathcal{C}=\{S_2, S_4\}$.}&#10;\item[\textcolor{Sepia}{\textbullet}] &#10;$ppi(S_1)=\frac{6}{2}$, $ppi(S_3)=\frac{7}{2}$, $ppi(S_5)=\infty$.&#10;\item[\textcolor{Sepia}{\textbullet}] &#10;Choose $S_1$ since $ppi(S_1)$ is the smallest one.&#10;\item[\textcolor{Sepia}{\textbullet}] &#10;$\mathcal{C}=\{S_1, S_2, S_4\}$.&#10;\item[\textcolor{Sepia}{\textbullet}]&#10;$X=\emptyset$.&#10;\end{enumerate}&#10;&#10;\end{itemize}&#10;&#10;\end{document}"/>
  <p:tag name="IGUANATEXSIZE" val="20"/>
  <p:tag name="IGUANATEXCURSOR" val="69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990.8882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Example: Step 3&#10;}}&#10;\end{document}"/>
  <p:tag name="IGUANATEXSIZE" val="20"/>
  <p:tag name="IGUANATEXCURSOR" val="32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6.939"/>
  <p:tag name="ORIGINALWIDTH" val="2842.897"/>
  <p:tag name="LATEXADDIN" val="\documentclass[a4paper, 10pt]{extarticle}&#10;\usepackage{amsmath}&#10;\pagestyle{empty}&#10;\usepackage{enumitem}&#10;\usepackage[dvipsnames]{xcolor}&#10;\usepackage{geometry}&#10;\geometry{a4paper,scale=0.6}&#10;&#10;\usepackage[no-math]{fontspec}&#10;\setmainfont{Arial}&#10;%\setmainfont{Linux Libertine G}&#10;&#10;%\item[\textcolor{blue}{\LARGE\textbullet}]&#10;&#10;\begin{document}&#10;&#10;&#10;\begin{itemize}&#10;\item[\textcolor{blue}{\LARGE\textbullet}]&#10;Iteration 3: &#10;\begin{enumerate} &#10;\item[\textcolor{Sepia}{\textbullet}]&#10;{\color{darkgray} $X=\{e_1, e_3\}$.} &#10;\item[\textcolor{Sepia}{\textbullet}] &#10;{\color{darkgray} $\mathcal{C}=\{S_2, S_4\}$.}&#10;\item[\textcolor{Sepia}{\textbullet}] &#10;$ppi(S_1)=\frac{6}{2}$, $ppi(S_3)=\frac{7}{2}$, $ppi(S_5)=\infty$.&#10;\item[\textcolor{Sepia}{\textbullet}] &#10;Choose $S_1$ since $ppi(S_1)$ is the smallest one.&#10;\item[\textcolor{Sepia}{\textbullet}] &#10;$\mathcal{C}=\{S_1, S_2, S_4\}$.&#10;\item[\textcolor{Sepia}{\textbullet}]&#10;$X=\emptyset$.&#10;\end{enumerate}&#10;&#10;\end{itemize}&#10;&#10;\end{document}"/>
  <p:tag name="IGUANATEXSIZE" val="20"/>
  <p:tag name="IGUANATEXCURSOR" val="69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990.8882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Example: Step 3&#10;}}&#10;\end{document}"/>
  <p:tag name="IGUANATEXSIZE" val="20"/>
  <p:tag name="IGUANATEXCURSOR" val="32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0.1089"/>
  <p:tag name="ORIGINALWIDTH" val="3004.919"/>
  <p:tag name="LATEXADDIN" val="\documentclass[a4paper, 10pt]{extarticle}&#10;\usepackage{amsmath}&#10;\pagestyle{empty}&#10;\usepackage{enumitem}&#10;\usepackage[dvipsnames]{xcolor}&#10;\usepackage{geometry}&#10;\geometry{a4paper,scale=0.6}&#10;&#10;\usepackage[no-math]{fontspec}&#10;\setmainfont{Arial}&#10;%\setmainfont{Linux Libertine G}&#10;&#10;%\item[\textcolor{blue}{\LARGE\textbullet}]&#10;&#10;\begin{document}&#10;&#10;&#10;\begin{itemize}&#10;\item[\textcolor{blue}{\LARGE\textbullet}]&#10;Iteration 4:&#10;\begin{enumerate}&#10;\item[\textcolor{Sepia}{\textbullet}]&#10;$X=\emptyset$.  Done!&#10;\item[\textcolor{Sepia}{\textbullet}]&#10;Solution: $\mathcal{C}=\{S_1, S_2, S_4\}$ with $w(\mathcal{C})=11$.&#10;\item[\textcolor{Sepia}{\textbullet}]&#10;Optimal solution: $\mathcal{C}^\ast=\{S_3, S_4\}$ with $OPT=10$.&#10;&#10;\end{enumerate}&#10;&#10;\end{itemize}&#10;&#10;\end{document} "/>
  <p:tag name="IGUANATEXSIZE" val="20"/>
  <p:tag name="IGUANATEXCURSOR" val="67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999.1395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Example: Step 4&#10;}}&#10;\end{document}"/>
  <p:tag name="IGUANATEXSIZE" val="20"/>
  <p:tag name="IGUANATEXCURSOR" val="32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540.075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Analysis&#10;}}&#10;\end{document}"/>
  <p:tag name="IGUANATEXSIZE" val="20"/>
  <p:tag name="IGUANATEXCURSOR" val="31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1995.27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Why approximation algorithm?&#10;}}&#10;\end{document}"/>
  <p:tag name="IGUANATEXSIZE" val="20"/>
  <p:tag name="IGUANATEXCURSOR" val="33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2.3298"/>
  <p:tag name="ORIGINALWIDTH" val="3858.539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%\item[\textcolor{blue}{\LARGE\textbullet}]&#10;&#10;\begin{document}&#10;&#10;&#10;\begin{itemize}&#10;\item[\textcolor{blue}{\LARGE\textbullet}]&#10;$\it Meaning$:  The algorithm returns a subset $\mathcal{C}=\{S_1, S_2, S_4\}$ with the total weight of 11. We guarantee that &#10;&#10;$\qquad\quad w(\mathcal{C})=11 \leq H(5)\cdot OPT = H(5)\cdot 10$. &#10;&#10;\end{itemize}&#10;&#10;\end{document}"/>
  <p:tag name="IGUANATEXSIZE" val="20"/>
  <p:tag name="IGUANATEXCURSOR" val="51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65717"/>
  <p:tag name="ORIGINALWIDTH" val="719.7074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{fontspec}&#10;\setmainfont{Linux Libertine G}&#10;&#10;\usepackage{color}&#10;&#10;\begin{document}&#10;&#10;\noindent &#10;{\sc Greedy-Set-Cover} is an $H(n)=\Theta(\log n)$-approximation algorithm. Here, $H(n)=1 + \frac{1}{2} + \frac{1}{3} + \cdots + \frac{1}{n}$.&#10;&#10;\end{document}"/>
  <p:tag name="IGUANATEXSIZE" val="20"/>
  <p:tag name="IGUANATEXCURSOR" val="4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65717"/>
  <p:tag name="ORIGINALWIDTH" val="719.7074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{fontspec}&#10;\setmainfont{Linux Libertine G}&#10;&#10;\usepackage{color}&#10;&#10;\begin{document}&#10;&#10;\noindent &#10;{\sc Greedy-Set-Cover} is an $H(n)=\Theta(\log n)$-approximation algorithm. Here, $H(n)=1 + \frac{1}{2} + \frac{1}{3} + \cdots + \frac{1}{n}$.&#10;&#10;\end{document}"/>
  <p:tag name="IGUANATEXSIZE" val="20"/>
  <p:tag name="IGUANATEXCURSOR" val="4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540.075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Analysis&#10;}}&#10;\end{document}"/>
  <p:tag name="IGUANATEXSIZE" val="20"/>
  <p:tag name="IGUANATEXCURSOR" val="31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&#10;}}&#10;\end{document}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9.674"/>
  <p:tag name="ORIGINALWIDTH" val="4688.154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W.l.o.g., let $e_{1}, \ldots, e_{n}$ be the elements in the order they are covered by our algorithm. Define \textbf{price}$\left(e_{i}\right)$ as the \emph{ppi} associated with $e_{i}$ when it was covered for the first time. Consider the moment in the algorithm where elements $Z_{k-1}=\left\{e_{1}, \ldots, e_{k-1}\right\}$ are already covered by some sets $\mathcal{S}_{k} \subset \mathcal{S}$. $\mathcal{S}_{k}$ covers no elements in $\left\{e_{k}, \ldots, e_{n}\right\}$. Since there is a cover of cost at most $OPT$ for the remaining $n-k+1$ elements, there must be an element $e' \in\left\{e_{k}, \ldots, e_{n}\right\}$ whose \textbf{price}$\left(e'\right)$ is at most $\frac{OPT}{n-k+1}$.&#10;&#10;\end{itemize}&#10;&#10;\end{document} "/>
  <p:tag name="IGUANATEXSIZE" val="20"/>
  <p:tag name="IGUANATEXCURSOR" val="337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65717"/>
  <p:tag name="ORIGINALWIDTH" val="719.7074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{fontspec}&#10;\setmainfont{Linux Libertine G}&#10;&#10;\usepackage{color}&#10;&#10;\begin{document}&#10;&#10;\noindent &#10;{\sc Greedy-Set-Cover} is an $H(n)=\Theta(\log n)$-approximation algorithm. Here, $H(n)=1 + \frac{1}{2} + \frac{1}{3} + \cdots + \frac{1}{n}$.&#10;&#10;\end{document}"/>
  <p:tag name="IGUANATEXSIZE" val="20"/>
  <p:tag name="IGUANATEXCURSOR" val="4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2074.039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Definition ($\alpha${\it-approximation algorithm})&#10;}}&#10;\end{document}"/>
  <p:tag name="IGUANATEXSIZE" val="20"/>
  <p:tag name="IGUANATEXCURSOR" val="5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540.075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Analysis&#10;}}&#10;\end{document}"/>
  <p:tag name="IGUANATEXSIZE" val="20"/>
  <p:tag name="IGUANATEXCURSOR" val="31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9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1.82"/>
  <p:tag name="ORIGINALWIDTH" val="4087.32"/>
  <p:tag name="LATEXADDIN" val="\documentclass[a4paper, 12pt]{extarticle}&#10;\usepackage{amsmath}&#10;\pagestyle{empty}&#10;\usepackage{enumitem}&#10;\usepackage[dvipsnames]{xcolor}&#10;\usepackage{geometry}&#10;\geometry{a4paper,scale=0.58}&#10;&#10;\usepackage[no-math]{fontspec}&#10;\setmainfont{Linux Libertine G}&#10;&#10;\begin{document}&#10;&#10;\begin{itemize}&#10;\item[\textcolor{blue}{\LARGE\textbullet}]&#10;Since $\mathcal{C}^{*}$ is a set cover, there exists a subset $\mathcal{C}^{*}_k\subseteq \mathcal{C}^{*}$ that covers $e_k,\dots, e_n$. Suppose $\mathcal{C}^{*}_k = \left\{O_1,\dots, O_p\right\}$, where $O_j\in \mathcal{S}, \forall j\in [p]$. We make the following observations:&#10;&#10;\end{itemize}&#10;&#10;\end{document} "/>
  <p:tag name="IGUANATEXSIZE" val="20"/>
  <p:tag name="IGUANATEXCURSOR" val="563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715"/>
  <p:tag name="ORIGINALWIDTH" val="4368.61"/>
  <p:tag name="LATEXADDIN" val="\documentclass[a4paper, 12pt]{extarticle}&#10;\usepackage{amsmath}&#10;\pagestyle{empty}&#10;\usepackage{enumitem}&#10;\usepackage[dvipsnames]{xcolor}&#10;\usepackage{geometry}&#10;\geometry{a4paper,scale=0.62}&#10;&#10;\usepackage[no-math]{fontspec}&#10;\setmainfont{Linux Libertine G}&#10;&#10;\begin{document}&#10;&#10;1. Since no element in $\left\{e_k,\dots,e_n\right\}$ is covered by $\mathcal{C}^{*}_k$, $O_1,\dots,O_p\in \mathcal{S}\setminus \mathcal{S}_k$.&#10;&#10;&#10;\end{document} "/>
  <p:tag name="IGUANATEXSIZE" val="20"/>
  <p:tag name="IGUANATEXCURSOR" val="408"/>
  <p:tag name="TRANSPARENCY" val="True"/>
  <p:tag name="FILENAME" val=""/>
  <p:tag name="LATEXENGINEID" val="2"/>
  <p:tag name="TEMPFOLDER" val="E:\TDownloads\"/>
  <p:tag name="LATEXFORMHEIGHT" val="424.5"/>
  <p:tag name="LATEXFORMWIDTH" val="970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0.167"/>
  <p:tag name="ORIGINALWIDTH" val="3816.533"/>
  <p:tag name="LATEXADDIN" val="\documentclass[a4paper, 12pt]{extarticle}&#10;\usepackage{amsmath}&#10;\pagestyle{empty}&#10;\usepackage{enumitem}&#10;\usepackage[dvipsnames]{xcolor}&#10;\usepackage{geometry}&#10;\geometry{a4paper,scale=0.62}&#10;&#10;\usepackage[no-math]{fontspec}&#10;\setmainfont{Linux Libertine G}&#10;&#10;\begin{document}&#10;&#10;2. Because some elements may be covered more than once,&#10; \begin{align*}&#10;n-k+1 &amp;=\left|U\setminus Z_{k-1}\right| \\&#10;&amp; \leq\left|O_{1} \cap\left(U\setminus Z_{k-1}\right)\right|+\cdots+\left|O_{p} \cap\left(U\setminus Z_{k-1}\right)\right| \\&#10;&amp;=\sum_{j=1}^{p}\left|O_{j} \cap\left(U\setminus Z_{k-1}\right)\right|&#10;\end{align*}&#10;&#10;\end{document} "/>
  <p:tag name="IGUANATEXSIZE" val="20"/>
  <p:tag name="IGUANATEXCURSOR" val="273"/>
  <p:tag name="TRANSPARENCY" val="True"/>
  <p:tag name="FILENAME" val=""/>
  <p:tag name="LATEXENGINEID" val="2"/>
  <p:tag name="TEMPFOLDER" val="E:\TDownloads\"/>
  <p:tag name="LATEXFORMHEIGHT" val="424.5"/>
  <p:tag name="LATEXFORMWIDTH" val="970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2.5324"/>
  <p:tag name="ORIGINALWIDTH" val="3893.043"/>
  <p:tag name="LATEXADDIN" val="\documentclass[a4paper, 12pt]{extarticle}&#10;\usepackage{amsmath}&#10;\pagestyle{empty}&#10;\usepackage{enumitem}&#10;\usepackage[dvipsnames]{xcolor}&#10;\usepackage{geometry}&#10;\geometry{a4paper,scale=0.62}&#10;&#10;\usepackage[no-math]{fontspec}&#10;\setmainfont{Linux Libertine G}&#10;&#10;\begin{document}&#10;&#10;3. By definition, for each $j \in\{1, \dots, p\}$, \emph{ppi}$\left(O_{j}\right)=\frac{w\left(O_{j}\right)}{\left|O_{j} \cap\left(U \setminus Z_{k-1}\right)\right|}$&#10;&#10;\end{document} "/>
  <p:tag name="IGUANATEXSIZE" val="20"/>
  <p:tag name="IGUANATEXCURSOR" val="273"/>
  <p:tag name="TRANSPARENCY" val="True"/>
  <p:tag name="FILENAME" val=""/>
  <p:tag name="LATEXENGINEID" val="2"/>
  <p:tag name="TEMPFOLDER" val="E:\TDownloads\"/>
  <p:tag name="LATEXFORMHEIGHT" val="424.5"/>
  <p:tag name="LATEXFORMWIDTH" val="970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65717"/>
  <p:tag name="ORIGINALWIDTH" val="719.7074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{fontspec}&#10;\setmainfont{Linux Libertine G}&#10;&#10;\usepackage{color}&#10;&#10;\begin{document}&#10;&#10;\noindent &#10;{\sc Greedy-Set-Cover} is an $H(n)=\Theta(\log n)$-approximation algorithm. Here, $H(n)=1 + \frac{1}{2} + \frac{1}{3} + \cdots + \frac{1}{n}$.&#10;&#10;\end{document}"/>
  <p:tag name="IGUANATEXSIZE" val="20"/>
  <p:tag name="IGUANATEXCURSOR" val="4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540.075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 &#10;Analysis&#10;}}&#10;\end{document}"/>
  <p:tag name="IGUANATEXSIZE" val="20"/>
  <p:tag name="IGUANATEXCURSOR" val="31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9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heme/theme1.xml><?xml version="1.0" encoding="utf-8"?>
<a:theme xmlns:a="http://schemas.openxmlformats.org/drawingml/2006/main" name="Beamer_Presentation_templa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amer template for word" id="{A364F6B3-F56E-4B6E-9DB0-D83EC4247E91}" vid="{0F23EA36-EC28-40D6-9B91-DEE419EC137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Beamertemplateforword</Template>
  <TotalTime>0</TotalTime>
  <Words>380</Words>
  <Application>Microsoft Office PowerPoint</Application>
  <PresentationFormat>全屏显示(4:3)</PresentationFormat>
  <Paragraphs>50</Paragraphs>
  <Slides>52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华文新魏</vt:lpstr>
      <vt:lpstr>宋体</vt:lpstr>
      <vt:lpstr>文鼎习字体</vt:lpstr>
      <vt:lpstr>Arial</vt:lpstr>
      <vt:lpstr>Calibri</vt:lpstr>
      <vt:lpstr>FrankRuehl</vt:lpstr>
      <vt:lpstr>Tahoma</vt:lpstr>
      <vt:lpstr>Times New Roman</vt:lpstr>
      <vt:lpstr>Verdana</vt:lpstr>
      <vt:lpstr>Beamer_Presentation_template</vt:lpstr>
      <vt:lpstr>1_Office Theme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2019-08-02T08:58:21Z</dcterms:created>
  <dcterms:modified xsi:type="dcterms:W3CDTF">2023-04-23T05:50:58Z</dcterms:modified>
</cp:coreProperties>
</file>